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6"/>
  </p:notesMasterIdLst>
  <p:handoutMasterIdLst>
    <p:handoutMasterId r:id="rId47"/>
  </p:handoutMasterIdLst>
  <p:sldIdLst>
    <p:sldId id="257" r:id="rId5"/>
    <p:sldId id="268" r:id="rId6"/>
    <p:sldId id="278" r:id="rId7"/>
    <p:sldId id="272" r:id="rId8"/>
    <p:sldId id="273" r:id="rId9"/>
    <p:sldId id="274" r:id="rId10"/>
    <p:sldId id="275" r:id="rId11"/>
    <p:sldId id="279" r:id="rId12"/>
    <p:sldId id="288" r:id="rId13"/>
    <p:sldId id="289" r:id="rId14"/>
    <p:sldId id="290" r:id="rId15"/>
    <p:sldId id="291" r:id="rId16"/>
    <p:sldId id="292" r:id="rId17"/>
    <p:sldId id="293" r:id="rId18"/>
    <p:sldId id="285" r:id="rId19"/>
    <p:sldId id="277" r:id="rId20"/>
    <p:sldId id="280" r:id="rId21"/>
    <p:sldId id="282" r:id="rId22"/>
    <p:sldId id="294" r:id="rId23"/>
    <p:sldId id="296" r:id="rId24"/>
    <p:sldId id="295" r:id="rId25"/>
    <p:sldId id="297" r:id="rId26"/>
    <p:sldId id="299" r:id="rId27"/>
    <p:sldId id="300" r:id="rId28"/>
    <p:sldId id="301" r:id="rId29"/>
    <p:sldId id="302" r:id="rId30"/>
    <p:sldId id="303" r:id="rId31"/>
    <p:sldId id="304" r:id="rId32"/>
    <p:sldId id="309" r:id="rId33"/>
    <p:sldId id="305" r:id="rId34"/>
    <p:sldId id="306" r:id="rId35"/>
    <p:sldId id="307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287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hyperlink" Target="https://www.lightworkdesign.com/images/support/3dsMaxDocumentation/reference/system-requirements.html#cpu" TargetMode="External"/><Relationship Id="rId1" Type="http://schemas.openxmlformats.org/officeDocument/2006/relationships/hyperlink" Target="https://www.lightworkdesign.com/images/support/3dsMaxDocumentation/features/materials/material-libraries.html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f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hyperlink" Target="https://www.lightworkdesign.com/images/support/3dsMaxDocumentation/reference/system-requirements.html#cpu" TargetMode="External"/><Relationship Id="rId1" Type="http://schemas.openxmlformats.org/officeDocument/2006/relationships/hyperlink" Target="https://www.lightworkdesign.com/images/support/3dsMaxDocumentation/features/materials/material-libraries.html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f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BA7A3F-3312-43F0-87F6-67B6C16DF585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017B0-074A-493E-9561-46BDB565C83B}">
      <dgm:prSet phldrT="[Text]"/>
      <dgm:spPr/>
      <dgm:t>
        <a:bodyPr/>
        <a:lstStyle/>
        <a:p>
          <a:r>
            <a:rPr lang="en-US" b="0" i="0" dirty="0"/>
            <a:t>Autodesk® 3ds Max 2018® with latest service pack</a:t>
          </a:r>
          <a:endParaRPr lang="en-US" dirty="0"/>
        </a:p>
      </dgm:t>
    </dgm:pt>
    <dgm:pt modelId="{04EB20AA-3E42-476E-8E09-3D7090BAC793}" type="parTrans" cxnId="{454F8886-CB04-419B-BF0B-C49909156756}">
      <dgm:prSet/>
      <dgm:spPr/>
      <dgm:t>
        <a:bodyPr/>
        <a:lstStyle/>
        <a:p>
          <a:endParaRPr lang="en-US"/>
        </a:p>
      </dgm:t>
    </dgm:pt>
    <dgm:pt modelId="{F7DBCD1D-D775-429C-A9E2-C58500C242C4}" type="sibTrans" cxnId="{454F8886-CB04-419B-BF0B-C49909156756}">
      <dgm:prSet/>
      <dgm:spPr/>
      <dgm:t>
        <a:bodyPr/>
        <a:lstStyle/>
        <a:p>
          <a:endParaRPr lang="en-US"/>
        </a:p>
      </dgm:t>
    </dgm:pt>
    <dgm:pt modelId="{989B28B4-506F-41E3-8B50-5111F1B0AE7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Windows® 8 or Windows® 7 64-bit Professional operating system</a:t>
          </a:r>
        </a:p>
      </dgm:t>
    </dgm:pt>
    <dgm:pt modelId="{4708915D-CEC4-468C-BC2C-395671697A52}" type="parTrans" cxnId="{01484605-163C-45E8-9A4B-F05CDCCD9718}">
      <dgm:prSet/>
      <dgm:spPr/>
      <dgm:t>
        <a:bodyPr/>
        <a:lstStyle/>
        <a:p>
          <a:endParaRPr lang="en-US"/>
        </a:p>
      </dgm:t>
    </dgm:pt>
    <dgm:pt modelId="{FEFC24D0-416A-4858-992E-4A1D417DDB77}" type="sibTrans" cxnId="{01484605-163C-45E8-9A4B-F05CDCCD9718}">
      <dgm:prSet/>
      <dgm:spPr/>
      <dgm:t>
        <a:bodyPr/>
        <a:lstStyle/>
        <a:p>
          <a:endParaRPr lang="en-US"/>
        </a:p>
      </dgm:t>
    </dgm:pt>
    <dgm:pt modelId="{86FAA736-9454-47D0-A67F-7994CDB44A5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64-bit Intel or AMD multi core processor</a:t>
          </a:r>
        </a:p>
      </dgm:t>
    </dgm:pt>
    <dgm:pt modelId="{90809336-A4B7-4186-872B-B1EFDA9720C0}" type="parTrans" cxnId="{513B1469-8872-4711-9F61-EC6630146CAA}">
      <dgm:prSet/>
      <dgm:spPr/>
      <dgm:t>
        <a:bodyPr/>
        <a:lstStyle/>
        <a:p>
          <a:endParaRPr lang="en-US"/>
        </a:p>
      </dgm:t>
    </dgm:pt>
    <dgm:pt modelId="{474F4A41-6FCB-4534-A6AD-9A8BB95A868C}" type="sibTrans" cxnId="{513B1469-8872-4711-9F61-EC6630146CAA}">
      <dgm:prSet/>
      <dgm:spPr/>
      <dgm:t>
        <a:bodyPr/>
        <a:lstStyle/>
        <a:p>
          <a:endParaRPr lang="en-US"/>
        </a:p>
      </dgm:t>
    </dgm:pt>
    <dgm:pt modelId="{A8F6D364-A8C7-4B0C-8294-45DB7DE18EA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8GB Ram</a:t>
          </a:r>
        </a:p>
      </dgm:t>
    </dgm:pt>
    <dgm:pt modelId="{05717A20-2FCC-4133-854B-5DE2FD5F87DC}" type="parTrans" cxnId="{15AB53AF-533B-4B83-999D-DF21CACAB607}">
      <dgm:prSet/>
      <dgm:spPr/>
      <dgm:t>
        <a:bodyPr/>
        <a:lstStyle/>
        <a:p>
          <a:endParaRPr lang="en-US"/>
        </a:p>
      </dgm:t>
    </dgm:pt>
    <dgm:pt modelId="{7804B10B-B881-4F9B-8340-1150D1BE60C9}" type="sibTrans" cxnId="{15AB53AF-533B-4B83-999D-DF21CACAB607}">
      <dgm:prSet/>
      <dgm:spPr/>
      <dgm:t>
        <a:bodyPr/>
        <a:lstStyle/>
        <a:p>
          <a:endParaRPr lang="en-US"/>
        </a:p>
      </dgm:t>
    </dgm:pt>
    <dgm:pt modelId="{160A51BD-DC4C-4E4D-9173-B6BDD0CD1B8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2GB free disk space for installation</a:t>
          </a:r>
        </a:p>
      </dgm:t>
    </dgm:pt>
    <dgm:pt modelId="{70CBB80B-EDB9-48FD-8B38-E64859607B53}" type="parTrans" cxnId="{C6EB9304-8FBF-448E-8C00-3555F6183EB0}">
      <dgm:prSet/>
      <dgm:spPr/>
      <dgm:t>
        <a:bodyPr/>
        <a:lstStyle/>
        <a:p>
          <a:endParaRPr lang="en-US"/>
        </a:p>
      </dgm:t>
    </dgm:pt>
    <dgm:pt modelId="{34D54E01-BF1A-447E-B4E6-A6E294604E9B}" type="sibTrans" cxnId="{C6EB9304-8FBF-448E-8C00-3555F6183EB0}">
      <dgm:prSet/>
      <dgm:spPr/>
      <dgm:t>
        <a:bodyPr/>
        <a:lstStyle/>
        <a:p>
          <a:endParaRPr lang="en-US"/>
        </a:p>
      </dgm:t>
    </dgm:pt>
    <dgm:pt modelId="{35ED52C6-427A-4B19-8C48-B3A41AE0014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3GB free disk space if downloading </a:t>
          </a:r>
          <a:r>
            <a:rPr lang="en-US" b="1" i="0">
              <a:hlinkClick xmlns:r="http://schemas.openxmlformats.org/officeDocument/2006/relationships" r:id="rId1"/>
            </a:rPr>
            <a:t>Material Libraries</a:t>
          </a:r>
          <a:endParaRPr lang="en-US" b="0" i="0"/>
        </a:p>
      </dgm:t>
    </dgm:pt>
    <dgm:pt modelId="{49965151-006E-404B-AFE7-7DCECA1B54F7}" type="parTrans" cxnId="{E14D3726-2F60-4913-816A-13B5E8237823}">
      <dgm:prSet/>
      <dgm:spPr/>
      <dgm:t>
        <a:bodyPr/>
        <a:lstStyle/>
        <a:p>
          <a:endParaRPr lang="en-US"/>
        </a:p>
      </dgm:t>
    </dgm:pt>
    <dgm:pt modelId="{1C1CDA63-8AFD-4B53-875F-A1388E61666A}" type="sibTrans" cxnId="{E14D3726-2F60-4913-816A-13B5E8237823}">
      <dgm:prSet/>
      <dgm:spPr/>
      <dgm:t>
        <a:bodyPr/>
        <a:lstStyle/>
        <a:p>
          <a:endParaRPr lang="en-US"/>
        </a:p>
      </dgm:t>
    </dgm:pt>
    <dgm:pt modelId="{1270DE98-98CF-42EA-851D-5650E0BF389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2x NVIDIA GPUs with the following minimum specifications</a:t>
          </a:r>
          <a:r>
            <a:rPr lang="en-US" b="1" i="0">
              <a:hlinkClick xmlns:r="http://schemas.openxmlformats.org/officeDocument/2006/relationships" r:id="rId2"/>
            </a:rPr>
            <a:t>*</a:t>
          </a:r>
          <a:r>
            <a:rPr lang="en-US" b="0" i="0"/>
            <a:t>:</a:t>
          </a:r>
        </a:p>
      </dgm:t>
    </dgm:pt>
    <dgm:pt modelId="{AAF1D8CB-E0F7-4059-BDC4-118E9497BDF7}" type="parTrans" cxnId="{51385A37-7D95-4846-8A49-6ADC8920DC4E}">
      <dgm:prSet/>
      <dgm:spPr/>
      <dgm:t>
        <a:bodyPr/>
        <a:lstStyle/>
        <a:p>
          <a:endParaRPr lang="en-US"/>
        </a:p>
      </dgm:t>
    </dgm:pt>
    <dgm:pt modelId="{C8008C59-0EE9-4836-B5ED-193CF6F59EB9}" type="sibTrans" cxnId="{51385A37-7D95-4846-8A49-6ADC8920DC4E}">
      <dgm:prSet/>
      <dgm:spPr/>
      <dgm:t>
        <a:bodyPr/>
        <a:lstStyle/>
        <a:p>
          <a:endParaRPr lang="en-US"/>
        </a:p>
      </dgm:t>
    </dgm:pt>
    <dgm:pt modelId="{9B318D1B-0DC2-486E-9A63-31693EA8A91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CUDA compute capability 3.0 and higher</a:t>
          </a:r>
        </a:p>
      </dgm:t>
    </dgm:pt>
    <dgm:pt modelId="{8A23D12C-771D-4B36-AD53-8CDA4A6DB771}" type="parTrans" cxnId="{B9523153-9C57-41EE-82CB-E055870A9D19}">
      <dgm:prSet/>
      <dgm:spPr/>
      <dgm:t>
        <a:bodyPr/>
        <a:lstStyle/>
        <a:p>
          <a:endParaRPr lang="en-US"/>
        </a:p>
      </dgm:t>
    </dgm:pt>
    <dgm:pt modelId="{66A22C2E-CEEE-4445-A7D2-0EB7381FE1D5}" type="sibTrans" cxnId="{B9523153-9C57-41EE-82CB-E055870A9D19}">
      <dgm:prSet/>
      <dgm:spPr/>
      <dgm:t>
        <a:bodyPr/>
        <a:lstStyle/>
        <a:p>
          <a:endParaRPr lang="en-US"/>
        </a:p>
      </dgm:t>
    </dgm:pt>
    <dgm:pt modelId="{C602A5FB-AFEB-4906-ADA5-5A6E48EF703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Driver needs to support CUDA 9.0 or higher</a:t>
          </a:r>
        </a:p>
      </dgm:t>
    </dgm:pt>
    <dgm:pt modelId="{A96F4291-AE97-4572-96B7-3495C99BA34D}" type="parTrans" cxnId="{3D84945C-8356-4F97-A717-A7036989F6AF}">
      <dgm:prSet/>
      <dgm:spPr/>
      <dgm:t>
        <a:bodyPr/>
        <a:lstStyle/>
        <a:p>
          <a:endParaRPr lang="en-US"/>
        </a:p>
      </dgm:t>
    </dgm:pt>
    <dgm:pt modelId="{9FCF274A-6419-4FC8-B753-ABD246ABE6BF}" type="sibTrans" cxnId="{3D84945C-8356-4F97-A717-A7036989F6AF}">
      <dgm:prSet/>
      <dgm:spPr/>
      <dgm:t>
        <a:bodyPr/>
        <a:lstStyle/>
        <a:p>
          <a:endParaRPr lang="en-US"/>
        </a:p>
      </dgm:t>
    </dgm:pt>
    <dgm:pt modelId="{C836F235-4963-4EF5-8ACE-7E54F63FBA91}">
      <dgm:prSet phldrT="[Text]"/>
      <dgm:spPr/>
      <dgm:t>
        <a:bodyPr/>
        <a:lstStyle/>
        <a:p>
          <a:r>
            <a:rPr lang="en-US" b="0" i="0" dirty="0"/>
            <a:t>Maya LT 2016</a:t>
          </a:r>
        </a:p>
      </dgm:t>
    </dgm:pt>
    <dgm:pt modelId="{BB75318A-1C71-467F-9BF0-B7B2670C3DAF}" type="parTrans" cxnId="{64218E04-638F-4ACF-B4AD-8F21859C83D4}">
      <dgm:prSet/>
      <dgm:spPr/>
      <dgm:t>
        <a:bodyPr/>
        <a:lstStyle/>
        <a:p>
          <a:endParaRPr lang="en-US"/>
        </a:p>
      </dgm:t>
    </dgm:pt>
    <dgm:pt modelId="{A4A6AD5A-08E0-4959-89D9-54FB331ACE30}" type="sibTrans" cxnId="{64218E04-638F-4ACF-B4AD-8F21859C83D4}">
      <dgm:prSet/>
      <dgm:spPr/>
      <dgm:t>
        <a:bodyPr/>
        <a:lstStyle/>
        <a:p>
          <a:endParaRPr lang="en-US"/>
        </a:p>
      </dgm:t>
    </dgm:pt>
    <dgm:pt modelId="{E23C773E-2EF9-4CF0-B25A-15E9AD0817B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Microsoft</a:t>
          </a:r>
          <a:r>
            <a:rPr lang="en-US" b="0" i="0" baseline="30000" dirty="0"/>
            <a:t>®</a:t>
          </a:r>
          <a:r>
            <a:rPr lang="en-US" b="0" i="0" dirty="0"/>
            <a:t> Windows</a:t>
          </a:r>
          <a:r>
            <a:rPr lang="en-US" b="0" i="0" baseline="30000" dirty="0"/>
            <a:t>® </a:t>
          </a:r>
          <a:r>
            <a:rPr lang="en-US" b="0" i="0" dirty="0"/>
            <a:t>7 (SP1) and Windows</a:t>
          </a:r>
          <a:r>
            <a:rPr lang="en-US" b="0" i="0" baseline="30000" dirty="0"/>
            <a:t>®</a:t>
          </a:r>
          <a:r>
            <a:rPr lang="en-US" b="0" i="0" dirty="0"/>
            <a:t> 8 Professional operating system; Apple</a:t>
          </a:r>
          <a:r>
            <a:rPr lang="en-US" b="0" i="0" baseline="30000" dirty="0"/>
            <a:t>®</a:t>
          </a:r>
          <a:r>
            <a:rPr lang="en-US" b="0" i="0" dirty="0"/>
            <a:t> Mac OS</a:t>
          </a:r>
          <a:r>
            <a:rPr lang="en-US" b="0" i="0" baseline="30000" dirty="0"/>
            <a:t>®</a:t>
          </a:r>
          <a:r>
            <a:rPr lang="en-US" b="0" i="0" dirty="0"/>
            <a:t> X 10.9.5 and 10.10.x operating system</a:t>
          </a:r>
          <a:endParaRPr lang="en-US" b="0" dirty="0"/>
        </a:p>
      </dgm:t>
    </dgm:pt>
    <dgm:pt modelId="{38F66333-2F6B-401A-B29E-757C2B82E96E}" type="parTrans" cxnId="{BF960BCB-2F40-4C45-915B-68ECB01E2859}">
      <dgm:prSet/>
      <dgm:spPr/>
      <dgm:t>
        <a:bodyPr/>
        <a:lstStyle/>
        <a:p>
          <a:endParaRPr lang="en-US"/>
        </a:p>
      </dgm:t>
    </dgm:pt>
    <dgm:pt modelId="{E159A1A3-9652-4586-B99E-94A3BC781FA5}" type="sibTrans" cxnId="{BF960BCB-2F40-4C45-915B-68ECB01E2859}">
      <dgm:prSet/>
      <dgm:spPr/>
      <dgm:t>
        <a:bodyPr/>
        <a:lstStyle/>
        <a:p>
          <a:endParaRPr lang="en-US"/>
        </a:p>
      </dgm:t>
    </dgm:pt>
    <dgm:pt modelId="{44C6E1FB-533F-4D2A-8184-EE3033EBED1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64-bit Intel</a:t>
          </a:r>
          <a:r>
            <a:rPr lang="en-US" b="0" i="0" baseline="30000" dirty="0"/>
            <a:t>®</a:t>
          </a:r>
          <a:r>
            <a:rPr lang="en-US" b="0" i="0" dirty="0"/>
            <a:t> or AMD</a:t>
          </a:r>
          <a:r>
            <a:rPr lang="en-US" b="0" i="0" baseline="30000" dirty="0"/>
            <a:t>®</a:t>
          </a:r>
          <a:r>
            <a:rPr lang="en-US" b="0" i="0" dirty="0"/>
            <a:t> multicore processor</a:t>
          </a:r>
        </a:p>
      </dgm:t>
    </dgm:pt>
    <dgm:pt modelId="{847E7AB5-A850-4726-B023-1DE4CBED6C62}" type="parTrans" cxnId="{F19FB129-2A99-457E-81F1-4705600618F4}">
      <dgm:prSet/>
      <dgm:spPr/>
      <dgm:t>
        <a:bodyPr/>
        <a:lstStyle/>
        <a:p>
          <a:endParaRPr lang="en-US"/>
        </a:p>
      </dgm:t>
    </dgm:pt>
    <dgm:pt modelId="{3190BE06-AAB2-4F10-A142-E2F336F854C9}" type="sibTrans" cxnId="{F19FB129-2A99-457E-81F1-4705600618F4}">
      <dgm:prSet/>
      <dgm:spPr/>
      <dgm:t>
        <a:bodyPr/>
        <a:lstStyle/>
        <a:p>
          <a:endParaRPr lang="en-US"/>
        </a:p>
      </dgm:t>
    </dgm:pt>
    <dgm:pt modelId="{1D036E85-3654-43FD-8A1D-3975F36B04F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0" i="0"/>
            <a:t>Microsoft</a:t>
          </a:r>
          <a:r>
            <a:rPr lang="fr-FR" b="0" i="0" baseline="30000"/>
            <a:t>®</a:t>
          </a:r>
          <a:r>
            <a:rPr lang="fr-FR" b="0" i="0"/>
            <a:t> DirectX</a:t>
          </a:r>
          <a:r>
            <a:rPr lang="fr-FR" b="0" i="0" baseline="30000"/>
            <a:t>®</a:t>
          </a:r>
          <a:r>
            <a:rPr lang="fr-FR" b="0" i="0"/>
            <a:t> 11 compatible graphics card</a:t>
          </a:r>
        </a:p>
      </dgm:t>
    </dgm:pt>
    <dgm:pt modelId="{7F295A6F-5FCF-485A-B845-00D8CB0F76DC}" type="parTrans" cxnId="{B1450C2D-36D9-4F37-8F30-C36C723BD941}">
      <dgm:prSet/>
      <dgm:spPr/>
      <dgm:t>
        <a:bodyPr/>
        <a:lstStyle/>
        <a:p>
          <a:endParaRPr lang="en-US"/>
        </a:p>
      </dgm:t>
    </dgm:pt>
    <dgm:pt modelId="{3E62F53C-D02D-4B63-8307-D9822D0566D6}" type="sibTrans" cxnId="{B1450C2D-36D9-4F37-8F30-C36C723BD941}">
      <dgm:prSet/>
      <dgm:spPr/>
      <dgm:t>
        <a:bodyPr/>
        <a:lstStyle/>
        <a:p>
          <a:endParaRPr lang="en-US"/>
        </a:p>
      </dgm:t>
    </dgm:pt>
    <dgm:pt modelId="{C617808E-F685-4E11-83DB-FC8AF95AC23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4 GB of RAM (8 GB recommended)</a:t>
          </a:r>
        </a:p>
      </dgm:t>
    </dgm:pt>
    <dgm:pt modelId="{3542C7E0-1F33-4657-BF5E-E3EC38A04E39}" type="parTrans" cxnId="{A05BFE76-782C-4AC0-9BFE-931777BD39D6}">
      <dgm:prSet/>
      <dgm:spPr/>
      <dgm:t>
        <a:bodyPr/>
        <a:lstStyle/>
        <a:p>
          <a:endParaRPr lang="en-US"/>
        </a:p>
      </dgm:t>
    </dgm:pt>
    <dgm:pt modelId="{033CF38D-D817-479F-9D8C-98292397CCD9}" type="sibTrans" cxnId="{A05BFE76-782C-4AC0-9BFE-931777BD39D6}">
      <dgm:prSet/>
      <dgm:spPr/>
      <dgm:t>
        <a:bodyPr/>
        <a:lstStyle/>
        <a:p>
          <a:endParaRPr lang="en-US"/>
        </a:p>
      </dgm:t>
    </dgm:pt>
    <dgm:pt modelId="{441B08E2-F232-4B25-B89D-34C462DBA31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4 GB of free disk space for installation</a:t>
          </a:r>
        </a:p>
      </dgm:t>
    </dgm:pt>
    <dgm:pt modelId="{72B08CA8-ACBB-4A9B-9E39-72B33E53A2AF}" type="parTrans" cxnId="{737AEDCC-1A52-4E30-BA7B-BA9D2B625B2D}">
      <dgm:prSet/>
      <dgm:spPr/>
      <dgm:t>
        <a:bodyPr/>
        <a:lstStyle/>
        <a:p>
          <a:endParaRPr lang="en-US"/>
        </a:p>
      </dgm:t>
    </dgm:pt>
    <dgm:pt modelId="{ABC1853C-7142-4AAD-A10A-9E248595726D}" type="sibTrans" cxnId="{737AEDCC-1A52-4E30-BA7B-BA9D2B625B2D}">
      <dgm:prSet/>
      <dgm:spPr/>
      <dgm:t>
        <a:bodyPr/>
        <a:lstStyle/>
        <a:p>
          <a:endParaRPr lang="en-US"/>
        </a:p>
      </dgm:t>
    </dgm:pt>
    <dgm:pt modelId="{B0774D6E-11B8-4ACC-BD67-51007633603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Three-button mouse</a:t>
          </a:r>
        </a:p>
      </dgm:t>
    </dgm:pt>
    <dgm:pt modelId="{765ACB7A-241E-4692-9DDA-2F56D550D845}" type="parTrans" cxnId="{EB276C01-565D-43B7-8F63-E438D116DAD1}">
      <dgm:prSet/>
      <dgm:spPr/>
      <dgm:t>
        <a:bodyPr/>
        <a:lstStyle/>
        <a:p>
          <a:endParaRPr lang="en-US"/>
        </a:p>
      </dgm:t>
    </dgm:pt>
    <dgm:pt modelId="{4466831A-09E9-42F7-81DE-A4A54B4916A5}" type="sibTrans" cxnId="{EB276C01-565D-43B7-8F63-E438D116DAD1}">
      <dgm:prSet/>
      <dgm:spPr/>
      <dgm:t>
        <a:bodyPr/>
        <a:lstStyle/>
        <a:p>
          <a:endParaRPr lang="en-US"/>
        </a:p>
      </dgm:t>
    </dgm:pt>
    <dgm:pt modelId="{D819B2D7-D098-489F-A43A-042C82E498A0}">
      <dgm:prSet phldrT="[Text]"/>
      <dgm:spPr/>
      <dgm:t>
        <a:bodyPr/>
        <a:lstStyle/>
        <a:p>
          <a:r>
            <a:rPr lang="en-US" dirty="0"/>
            <a:t>Blender</a:t>
          </a:r>
          <a:endParaRPr lang="en-US" b="0" i="0" dirty="0"/>
        </a:p>
      </dgm:t>
    </dgm:pt>
    <dgm:pt modelId="{E314D46C-D262-4520-B7AB-FBB697FB8062}" type="parTrans" cxnId="{E577D62B-61E2-4841-80FC-94BFAACDD316}">
      <dgm:prSet/>
      <dgm:spPr/>
      <dgm:t>
        <a:bodyPr/>
        <a:lstStyle/>
        <a:p>
          <a:endParaRPr lang="en-US"/>
        </a:p>
      </dgm:t>
    </dgm:pt>
    <dgm:pt modelId="{C08CB021-AC9A-49D1-BE6B-FFA20657F6A8}" type="sibTrans" cxnId="{E577D62B-61E2-4841-80FC-94BFAACDD316}">
      <dgm:prSet/>
      <dgm:spPr/>
      <dgm:t>
        <a:bodyPr/>
        <a:lstStyle/>
        <a:p>
          <a:endParaRPr lang="en-US"/>
        </a:p>
      </dgm:t>
    </dgm:pt>
    <dgm:pt modelId="{966048EC-0F62-4B4F-86E1-C0CA079C3C05}">
      <dgm:prSet phldrT="[Text]"/>
      <dgm:spPr/>
      <dgm:t>
        <a:bodyPr/>
        <a:lstStyle/>
        <a:p>
          <a:r>
            <a:rPr lang="en-US" b="0" i="0" dirty="0"/>
            <a:t>Windows 10, 8, 7 and Linux</a:t>
          </a:r>
          <a:endParaRPr lang="en-US" dirty="0"/>
        </a:p>
      </dgm:t>
    </dgm:pt>
    <dgm:pt modelId="{AB00E9F1-3CC7-49E4-B604-6AD9AC9DF911}" type="parTrans" cxnId="{DFD02407-1D80-47E0-9618-41EE3FE648AA}">
      <dgm:prSet/>
      <dgm:spPr/>
      <dgm:t>
        <a:bodyPr/>
        <a:lstStyle/>
        <a:p>
          <a:endParaRPr lang="en-US"/>
        </a:p>
      </dgm:t>
    </dgm:pt>
    <dgm:pt modelId="{46249D81-B376-445F-B458-B694D3665C68}" type="sibTrans" cxnId="{DFD02407-1D80-47E0-9618-41EE3FE648AA}">
      <dgm:prSet/>
      <dgm:spPr/>
      <dgm:t>
        <a:bodyPr/>
        <a:lstStyle/>
        <a:p>
          <a:endParaRPr lang="en-US"/>
        </a:p>
      </dgm:t>
    </dgm:pt>
    <dgm:pt modelId="{34D90BF9-07D7-403C-A52C-EBA0EC77FBB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64-bit quad core CPU</a:t>
          </a:r>
          <a:endParaRPr lang="en-US" dirty="0"/>
        </a:p>
      </dgm:t>
    </dgm:pt>
    <dgm:pt modelId="{ABC9482F-8970-4CE3-B3B4-55877C41198C}" type="parTrans" cxnId="{37A9F88D-1CB2-49C0-B3C9-0A6CE179C04A}">
      <dgm:prSet/>
      <dgm:spPr/>
      <dgm:t>
        <a:bodyPr/>
        <a:lstStyle/>
        <a:p>
          <a:endParaRPr lang="en-US"/>
        </a:p>
      </dgm:t>
    </dgm:pt>
    <dgm:pt modelId="{756D7E29-178E-4C61-A23A-9A0A3FA0380C}" type="sibTrans" cxnId="{37A9F88D-1CB2-49C0-B3C9-0A6CE179C04A}">
      <dgm:prSet/>
      <dgm:spPr/>
      <dgm:t>
        <a:bodyPr/>
        <a:lstStyle/>
        <a:p>
          <a:endParaRPr lang="en-US"/>
        </a:p>
      </dgm:t>
    </dgm:pt>
    <dgm:pt modelId="{054CF044-4519-4624-8044-AC0DA59E3D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16 GB RAM</a:t>
          </a:r>
        </a:p>
      </dgm:t>
    </dgm:pt>
    <dgm:pt modelId="{39A9A199-EA16-4B96-954B-4FA805C6990D}" type="parTrans" cxnId="{62DBBD60-9619-4EF5-A7FC-D7B2A761D2EC}">
      <dgm:prSet/>
      <dgm:spPr/>
      <dgm:t>
        <a:bodyPr/>
        <a:lstStyle/>
        <a:p>
          <a:endParaRPr lang="en-US"/>
        </a:p>
      </dgm:t>
    </dgm:pt>
    <dgm:pt modelId="{88BAB07D-2DBD-45C8-B37D-7EFF6FC937C5}" type="sibTrans" cxnId="{62DBBD60-9619-4EF5-A7FC-D7B2A761D2EC}">
      <dgm:prSet/>
      <dgm:spPr/>
      <dgm:t>
        <a:bodyPr/>
        <a:lstStyle/>
        <a:p>
          <a:endParaRPr lang="en-US"/>
        </a:p>
      </dgm:t>
    </dgm:pt>
    <dgm:pt modelId="{640E959A-C101-4233-ADE0-B16842B2785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Full HD display</a:t>
          </a:r>
        </a:p>
      </dgm:t>
    </dgm:pt>
    <dgm:pt modelId="{47D7E063-551A-4823-9C1C-41621A7ADD51}" type="parTrans" cxnId="{347E9F2E-E6BF-4CA6-AFC2-C7B845325C5A}">
      <dgm:prSet/>
      <dgm:spPr/>
      <dgm:t>
        <a:bodyPr/>
        <a:lstStyle/>
        <a:p>
          <a:endParaRPr lang="en-US"/>
        </a:p>
      </dgm:t>
    </dgm:pt>
    <dgm:pt modelId="{DBBD2202-DECD-40F6-8F55-325193F3B138}" type="sibTrans" cxnId="{347E9F2E-E6BF-4CA6-AFC2-C7B845325C5A}">
      <dgm:prSet/>
      <dgm:spPr/>
      <dgm:t>
        <a:bodyPr/>
        <a:lstStyle/>
        <a:p>
          <a:endParaRPr lang="en-US"/>
        </a:p>
      </dgm:t>
    </dgm:pt>
    <dgm:pt modelId="{14FA6CDB-750D-4E5A-B58E-F15F52917E6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Three button mouse</a:t>
          </a:r>
        </a:p>
      </dgm:t>
    </dgm:pt>
    <dgm:pt modelId="{17C44560-7C63-4FD9-9511-8A3C9059E8CC}" type="parTrans" cxnId="{69598997-68F1-4EC5-ACE6-D95D60D3C655}">
      <dgm:prSet/>
      <dgm:spPr/>
      <dgm:t>
        <a:bodyPr/>
        <a:lstStyle/>
        <a:p>
          <a:endParaRPr lang="en-US"/>
        </a:p>
      </dgm:t>
    </dgm:pt>
    <dgm:pt modelId="{C6175961-A1B7-4922-BBBC-DD601F3CDCA9}" type="sibTrans" cxnId="{69598997-68F1-4EC5-ACE6-D95D60D3C655}">
      <dgm:prSet/>
      <dgm:spPr/>
      <dgm:t>
        <a:bodyPr/>
        <a:lstStyle/>
        <a:p>
          <a:endParaRPr lang="en-US"/>
        </a:p>
      </dgm:t>
    </dgm:pt>
    <dgm:pt modelId="{E88396A5-67CA-48DD-99D1-E1148C3E11DE}">
      <dgm:prSet/>
      <dgm:spPr/>
      <dgm:t>
        <a:bodyPr/>
        <a:lstStyle/>
        <a:p>
          <a:r>
            <a:rPr lang="en-US" b="0" i="0" dirty="0"/>
            <a:t>Graphics card with 4 GB RAM</a:t>
          </a:r>
          <a:endParaRPr lang="en-US"/>
        </a:p>
      </dgm:t>
    </dgm:pt>
    <dgm:pt modelId="{67EBB15F-9B58-4607-898D-7D37466FCA54}" type="parTrans" cxnId="{C9FA6371-1F0D-4A93-9DA0-46BD320FD75D}">
      <dgm:prSet/>
      <dgm:spPr/>
      <dgm:t>
        <a:bodyPr/>
        <a:lstStyle/>
        <a:p>
          <a:endParaRPr lang="en-US"/>
        </a:p>
      </dgm:t>
    </dgm:pt>
    <dgm:pt modelId="{9C93DD4D-E30A-484C-8B27-DCD750ABD869}" type="sibTrans" cxnId="{C9FA6371-1F0D-4A93-9DA0-46BD320FD75D}">
      <dgm:prSet/>
      <dgm:spPr/>
      <dgm:t>
        <a:bodyPr/>
        <a:lstStyle/>
        <a:p>
          <a:endParaRPr lang="en-US"/>
        </a:p>
      </dgm:t>
    </dgm:pt>
    <dgm:pt modelId="{601611FC-0680-4082-86CE-6CBA3062B7CB}" type="pres">
      <dgm:prSet presAssocID="{C6BA7A3F-3312-43F0-87F6-67B6C16DF585}" presName="linearFlow" presStyleCnt="0">
        <dgm:presLayoutVars>
          <dgm:dir/>
          <dgm:animLvl val="lvl"/>
          <dgm:resizeHandles/>
        </dgm:presLayoutVars>
      </dgm:prSet>
      <dgm:spPr/>
    </dgm:pt>
    <dgm:pt modelId="{DCEE4805-8715-4612-88F5-742440489655}" type="pres">
      <dgm:prSet presAssocID="{F2B017B0-074A-493E-9561-46BDB565C83B}" presName="compositeNode" presStyleCnt="0">
        <dgm:presLayoutVars>
          <dgm:bulletEnabled val="1"/>
        </dgm:presLayoutVars>
      </dgm:prSet>
      <dgm:spPr/>
    </dgm:pt>
    <dgm:pt modelId="{A4DCBFA3-3EB6-4CAF-878F-420E4081DA77}" type="pres">
      <dgm:prSet presAssocID="{F2B017B0-074A-493E-9561-46BDB565C83B}" presName="image" presStyleLbl="fgImgPlace1" presStyleIdx="0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6D3869B-18C7-4B7F-A190-BA6F0C8AE2E2}" type="pres">
      <dgm:prSet presAssocID="{F2B017B0-074A-493E-9561-46BDB565C83B}" presName="childNode" presStyleLbl="node1" presStyleIdx="0" presStyleCnt="3">
        <dgm:presLayoutVars>
          <dgm:bulletEnabled val="1"/>
        </dgm:presLayoutVars>
      </dgm:prSet>
      <dgm:spPr/>
    </dgm:pt>
    <dgm:pt modelId="{9A568E37-3A10-4B77-83C5-08EC06B60C13}" type="pres">
      <dgm:prSet presAssocID="{F2B017B0-074A-493E-9561-46BDB565C83B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AD553D2F-265F-42BB-B23F-DCFE30C6F73B}" type="pres">
      <dgm:prSet presAssocID="{F7DBCD1D-D775-429C-A9E2-C58500C242C4}" presName="sibTrans" presStyleCnt="0"/>
      <dgm:spPr/>
    </dgm:pt>
    <dgm:pt modelId="{72B41787-D7BC-4FDB-BFCD-69377840CEE7}" type="pres">
      <dgm:prSet presAssocID="{C836F235-4963-4EF5-8ACE-7E54F63FBA91}" presName="compositeNode" presStyleCnt="0">
        <dgm:presLayoutVars>
          <dgm:bulletEnabled val="1"/>
        </dgm:presLayoutVars>
      </dgm:prSet>
      <dgm:spPr/>
    </dgm:pt>
    <dgm:pt modelId="{6256395D-C5D5-4695-8105-ECEEDF9194CC}" type="pres">
      <dgm:prSet presAssocID="{C836F235-4963-4EF5-8ACE-7E54F63FBA91}" presName="image" presStyleLbl="fgImgPlac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B8F66F7-749E-4587-927C-12B07A276DEC}" type="pres">
      <dgm:prSet presAssocID="{C836F235-4963-4EF5-8ACE-7E54F63FBA91}" presName="childNode" presStyleLbl="node1" presStyleIdx="1" presStyleCnt="3">
        <dgm:presLayoutVars>
          <dgm:bulletEnabled val="1"/>
        </dgm:presLayoutVars>
      </dgm:prSet>
      <dgm:spPr/>
    </dgm:pt>
    <dgm:pt modelId="{718A9862-5473-4ABA-9366-077AED26E7AE}" type="pres">
      <dgm:prSet presAssocID="{C836F235-4963-4EF5-8ACE-7E54F63FBA91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9B688B16-318E-49E4-96F6-182D7BDB0111}" type="pres">
      <dgm:prSet presAssocID="{A4A6AD5A-08E0-4959-89D9-54FB331ACE30}" presName="sibTrans" presStyleCnt="0"/>
      <dgm:spPr/>
    </dgm:pt>
    <dgm:pt modelId="{D3B0F6CF-23BC-406B-B1DA-298600DB46A2}" type="pres">
      <dgm:prSet presAssocID="{D819B2D7-D098-489F-A43A-042C82E498A0}" presName="compositeNode" presStyleCnt="0">
        <dgm:presLayoutVars>
          <dgm:bulletEnabled val="1"/>
        </dgm:presLayoutVars>
      </dgm:prSet>
      <dgm:spPr/>
    </dgm:pt>
    <dgm:pt modelId="{0C0F03DC-08F9-4B50-9698-BB4738EC7B55}" type="pres">
      <dgm:prSet presAssocID="{D819B2D7-D098-489F-A43A-042C82E498A0}" presName="image" presStyleLbl="fgImgPlace1" presStyleIdx="2" presStyleCnt="3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2E33DDF-4337-43FE-8559-F331E9A63803}" type="pres">
      <dgm:prSet presAssocID="{D819B2D7-D098-489F-A43A-042C82E498A0}" presName="childNode" presStyleLbl="node1" presStyleIdx="2" presStyleCnt="3">
        <dgm:presLayoutVars>
          <dgm:bulletEnabled val="1"/>
        </dgm:presLayoutVars>
      </dgm:prSet>
      <dgm:spPr/>
    </dgm:pt>
    <dgm:pt modelId="{EE831DA7-C692-428D-8220-51E2F1C951AB}" type="pres">
      <dgm:prSet presAssocID="{D819B2D7-D098-489F-A43A-042C82E498A0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EB276C01-565D-43B7-8F63-E438D116DAD1}" srcId="{C836F235-4963-4EF5-8ACE-7E54F63FBA91}" destId="{B0774D6E-11B8-4ACC-BD67-51007633603E}" srcOrd="5" destOrd="0" parTransId="{765ACB7A-241E-4692-9DDA-2F56D550D845}" sibTransId="{4466831A-09E9-42F7-81DE-A4A54B4916A5}"/>
    <dgm:cxn modelId="{87127303-E54B-44D7-9E5A-3D5D9A631653}" type="presOf" srcId="{640E959A-C101-4233-ADE0-B16842B2785A}" destId="{B2E33DDF-4337-43FE-8559-F331E9A63803}" srcOrd="0" destOrd="3" presId="urn:microsoft.com/office/officeart/2005/8/layout/hList2"/>
    <dgm:cxn modelId="{64218E04-638F-4ACF-B4AD-8F21859C83D4}" srcId="{C6BA7A3F-3312-43F0-87F6-67B6C16DF585}" destId="{C836F235-4963-4EF5-8ACE-7E54F63FBA91}" srcOrd="1" destOrd="0" parTransId="{BB75318A-1C71-467F-9BF0-B7B2670C3DAF}" sibTransId="{A4A6AD5A-08E0-4959-89D9-54FB331ACE30}"/>
    <dgm:cxn modelId="{C6EB9304-8FBF-448E-8C00-3555F6183EB0}" srcId="{F2B017B0-074A-493E-9561-46BDB565C83B}" destId="{160A51BD-DC4C-4E4D-9173-B6BDD0CD1B8E}" srcOrd="3" destOrd="0" parTransId="{70CBB80B-EDB9-48FD-8B38-E64859607B53}" sibTransId="{34D54E01-BF1A-447E-B4E6-A6E294604E9B}"/>
    <dgm:cxn modelId="{01484605-163C-45E8-9A4B-F05CDCCD9718}" srcId="{F2B017B0-074A-493E-9561-46BDB565C83B}" destId="{989B28B4-506F-41E3-8B50-5111F1B0AE7D}" srcOrd="0" destOrd="0" parTransId="{4708915D-CEC4-468C-BC2C-395671697A52}" sibTransId="{FEFC24D0-416A-4858-992E-4A1D417DDB77}"/>
    <dgm:cxn modelId="{DFD02407-1D80-47E0-9618-41EE3FE648AA}" srcId="{D819B2D7-D098-489F-A43A-042C82E498A0}" destId="{966048EC-0F62-4B4F-86E1-C0CA079C3C05}" srcOrd="0" destOrd="0" parTransId="{AB00E9F1-3CC7-49E4-B604-6AD9AC9DF911}" sibTransId="{46249D81-B376-445F-B458-B694D3665C68}"/>
    <dgm:cxn modelId="{E14D3726-2F60-4913-816A-13B5E8237823}" srcId="{F2B017B0-074A-493E-9561-46BDB565C83B}" destId="{35ED52C6-427A-4B19-8C48-B3A41AE00145}" srcOrd="4" destOrd="0" parTransId="{49965151-006E-404B-AFE7-7DCECA1B54F7}" sibTransId="{1C1CDA63-8AFD-4B53-875F-A1388E61666A}"/>
    <dgm:cxn modelId="{B8E37C28-61E7-46E9-A8C0-4E8DC851EEED}" type="presOf" srcId="{1270DE98-98CF-42EA-851D-5650E0BF3899}" destId="{66D3869B-18C7-4B7F-A190-BA6F0C8AE2E2}" srcOrd="0" destOrd="5" presId="urn:microsoft.com/office/officeart/2005/8/layout/hList2"/>
    <dgm:cxn modelId="{F19FB129-2A99-457E-81F1-4705600618F4}" srcId="{C836F235-4963-4EF5-8ACE-7E54F63FBA91}" destId="{44C6E1FB-533F-4D2A-8184-EE3033EBED19}" srcOrd="1" destOrd="0" parTransId="{847E7AB5-A850-4726-B023-1DE4CBED6C62}" sibTransId="{3190BE06-AAB2-4F10-A142-E2F336F854C9}"/>
    <dgm:cxn modelId="{E577D62B-61E2-4841-80FC-94BFAACDD316}" srcId="{C6BA7A3F-3312-43F0-87F6-67B6C16DF585}" destId="{D819B2D7-D098-489F-A43A-042C82E498A0}" srcOrd="2" destOrd="0" parTransId="{E314D46C-D262-4520-B7AB-FBB697FB8062}" sibTransId="{C08CB021-AC9A-49D1-BE6B-FFA20657F6A8}"/>
    <dgm:cxn modelId="{B1450C2D-36D9-4F37-8F30-C36C723BD941}" srcId="{C836F235-4963-4EF5-8ACE-7E54F63FBA91}" destId="{1D036E85-3654-43FD-8A1D-3975F36B04F1}" srcOrd="2" destOrd="0" parTransId="{7F295A6F-5FCF-485A-B845-00D8CB0F76DC}" sibTransId="{3E62F53C-D02D-4B63-8307-D9822D0566D6}"/>
    <dgm:cxn modelId="{347E9F2E-E6BF-4CA6-AFC2-C7B845325C5A}" srcId="{D819B2D7-D098-489F-A43A-042C82E498A0}" destId="{640E959A-C101-4233-ADE0-B16842B2785A}" srcOrd="3" destOrd="0" parTransId="{47D7E063-551A-4823-9C1C-41621A7ADD51}" sibTransId="{DBBD2202-DECD-40F6-8F55-325193F3B138}"/>
    <dgm:cxn modelId="{51385A37-7D95-4846-8A49-6ADC8920DC4E}" srcId="{F2B017B0-074A-493E-9561-46BDB565C83B}" destId="{1270DE98-98CF-42EA-851D-5650E0BF3899}" srcOrd="5" destOrd="0" parTransId="{AAF1D8CB-E0F7-4059-BDC4-118E9497BDF7}" sibTransId="{C8008C59-0EE9-4836-B5ED-193CF6F59EB9}"/>
    <dgm:cxn modelId="{5B6B7039-8976-4E3D-8830-1308B94AEE56}" type="presOf" srcId="{F2B017B0-074A-493E-9561-46BDB565C83B}" destId="{9A568E37-3A10-4B77-83C5-08EC06B60C13}" srcOrd="0" destOrd="0" presId="urn:microsoft.com/office/officeart/2005/8/layout/hList2"/>
    <dgm:cxn modelId="{D1333A40-3444-4B44-A004-9E1911109FBF}" type="presOf" srcId="{160A51BD-DC4C-4E4D-9173-B6BDD0CD1B8E}" destId="{66D3869B-18C7-4B7F-A190-BA6F0C8AE2E2}" srcOrd="0" destOrd="3" presId="urn:microsoft.com/office/officeart/2005/8/layout/hList2"/>
    <dgm:cxn modelId="{3D84945C-8356-4F97-A717-A7036989F6AF}" srcId="{1270DE98-98CF-42EA-851D-5650E0BF3899}" destId="{C602A5FB-AFEB-4906-ADA5-5A6E48EF7033}" srcOrd="1" destOrd="0" parTransId="{A96F4291-AE97-4572-96B7-3495C99BA34D}" sibTransId="{9FCF274A-6419-4FC8-B753-ABD246ABE6BF}"/>
    <dgm:cxn modelId="{62DBBD60-9619-4EF5-A7FC-D7B2A761D2EC}" srcId="{D819B2D7-D098-489F-A43A-042C82E498A0}" destId="{054CF044-4519-4624-8044-AC0DA59E3DCD}" srcOrd="2" destOrd="0" parTransId="{39A9A199-EA16-4B96-954B-4FA805C6990D}" sibTransId="{88BAB07D-2DBD-45C8-B37D-7EFF6FC937C5}"/>
    <dgm:cxn modelId="{D161B265-0275-4E2D-BA8C-3CE2A3351F8E}" type="presOf" srcId="{44C6E1FB-533F-4D2A-8184-EE3033EBED19}" destId="{6B8F66F7-749E-4587-927C-12B07A276DEC}" srcOrd="0" destOrd="1" presId="urn:microsoft.com/office/officeart/2005/8/layout/hList2"/>
    <dgm:cxn modelId="{513B1469-8872-4711-9F61-EC6630146CAA}" srcId="{F2B017B0-074A-493E-9561-46BDB565C83B}" destId="{86FAA736-9454-47D0-A67F-7994CDB44A5E}" srcOrd="1" destOrd="0" parTransId="{90809336-A4B7-4186-872B-B1EFDA9720C0}" sibTransId="{474F4A41-6FCB-4534-A6AD-9A8BB95A868C}"/>
    <dgm:cxn modelId="{C9FA6371-1F0D-4A93-9DA0-46BD320FD75D}" srcId="{D819B2D7-D098-489F-A43A-042C82E498A0}" destId="{E88396A5-67CA-48DD-99D1-E1148C3E11DE}" srcOrd="5" destOrd="0" parTransId="{67EBB15F-9B58-4607-898D-7D37466FCA54}" sibTransId="{9C93DD4D-E30A-484C-8B27-DCD750ABD869}"/>
    <dgm:cxn modelId="{537A1B72-FCC8-481F-B4AD-3829678B00EB}" type="presOf" srcId="{441B08E2-F232-4B25-B89D-34C462DBA31F}" destId="{6B8F66F7-749E-4587-927C-12B07A276DEC}" srcOrd="0" destOrd="4" presId="urn:microsoft.com/office/officeart/2005/8/layout/hList2"/>
    <dgm:cxn modelId="{B9523153-9C57-41EE-82CB-E055870A9D19}" srcId="{1270DE98-98CF-42EA-851D-5650E0BF3899}" destId="{9B318D1B-0DC2-486E-9A63-31693EA8A919}" srcOrd="0" destOrd="0" parTransId="{8A23D12C-771D-4B36-AD53-8CDA4A6DB771}" sibTransId="{66A22C2E-CEEE-4445-A7D2-0EB7381FE1D5}"/>
    <dgm:cxn modelId="{A86D5576-07F9-4846-A0EE-B7EA7E01D928}" type="presOf" srcId="{1D036E85-3654-43FD-8A1D-3975F36B04F1}" destId="{6B8F66F7-749E-4587-927C-12B07A276DEC}" srcOrd="0" destOrd="2" presId="urn:microsoft.com/office/officeart/2005/8/layout/hList2"/>
    <dgm:cxn modelId="{A05BFE76-782C-4AC0-9BFE-931777BD39D6}" srcId="{C836F235-4963-4EF5-8ACE-7E54F63FBA91}" destId="{C617808E-F685-4E11-83DB-FC8AF95AC237}" srcOrd="3" destOrd="0" parTransId="{3542C7E0-1F33-4657-BF5E-E3EC38A04E39}" sibTransId="{033CF38D-D817-479F-9D8C-98292397CCD9}"/>
    <dgm:cxn modelId="{14BDDF79-5342-4BFE-8A0E-1AA8EC23BB72}" type="presOf" srcId="{C6BA7A3F-3312-43F0-87F6-67B6C16DF585}" destId="{601611FC-0680-4082-86CE-6CBA3062B7CB}" srcOrd="0" destOrd="0" presId="urn:microsoft.com/office/officeart/2005/8/layout/hList2"/>
    <dgm:cxn modelId="{454F8886-CB04-419B-BF0B-C49909156756}" srcId="{C6BA7A3F-3312-43F0-87F6-67B6C16DF585}" destId="{F2B017B0-074A-493E-9561-46BDB565C83B}" srcOrd="0" destOrd="0" parTransId="{04EB20AA-3E42-476E-8E09-3D7090BAC793}" sibTransId="{F7DBCD1D-D775-429C-A9E2-C58500C242C4}"/>
    <dgm:cxn modelId="{0345BA89-0623-4E58-B7D8-7E881C9E8719}" type="presOf" srcId="{989B28B4-506F-41E3-8B50-5111F1B0AE7D}" destId="{66D3869B-18C7-4B7F-A190-BA6F0C8AE2E2}" srcOrd="0" destOrd="0" presId="urn:microsoft.com/office/officeart/2005/8/layout/hList2"/>
    <dgm:cxn modelId="{1E98278A-80AE-48A8-93CB-01F9F1E908DF}" type="presOf" srcId="{C836F235-4963-4EF5-8ACE-7E54F63FBA91}" destId="{718A9862-5473-4ABA-9366-077AED26E7AE}" srcOrd="0" destOrd="0" presId="urn:microsoft.com/office/officeart/2005/8/layout/hList2"/>
    <dgm:cxn modelId="{37A9F88D-1CB2-49C0-B3C9-0A6CE179C04A}" srcId="{D819B2D7-D098-489F-A43A-042C82E498A0}" destId="{34D90BF9-07D7-403C-A52C-EBA0EC77FBBC}" srcOrd="1" destOrd="0" parTransId="{ABC9482F-8970-4CE3-B3B4-55877C41198C}" sibTransId="{756D7E29-178E-4C61-A23A-9A0A3FA0380C}"/>
    <dgm:cxn modelId="{69598997-68F1-4EC5-ACE6-D95D60D3C655}" srcId="{D819B2D7-D098-489F-A43A-042C82E498A0}" destId="{14FA6CDB-750D-4E5A-B58E-F15F52917E68}" srcOrd="4" destOrd="0" parTransId="{17C44560-7C63-4FD9-9511-8A3C9059E8CC}" sibTransId="{C6175961-A1B7-4922-BBBC-DD601F3CDCA9}"/>
    <dgm:cxn modelId="{5CC67C99-6ADB-4FA7-9B12-72F8AC924E8F}" type="presOf" srcId="{B0774D6E-11B8-4ACC-BD67-51007633603E}" destId="{6B8F66F7-749E-4587-927C-12B07A276DEC}" srcOrd="0" destOrd="5" presId="urn:microsoft.com/office/officeart/2005/8/layout/hList2"/>
    <dgm:cxn modelId="{A8BCE8A8-5C5A-4C9E-AF18-0182BCA998A6}" type="presOf" srcId="{966048EC-0F62-4B4F-86E1-C0CA079C3C05}" destId="{B2E33DDF-4337-43FE-8559-F331E9A63803}" srcOrd="0" destOrd="0" presId="urn:microsoft.com/office/officeart/2005/8/layout/hList2"/>
    <dgm:cxn modelId="{15AB53AF-533B-4B83-999D-DF21CACAB607}" srcId="{F2B017B0-074A-493E-9561-46BDB565C83B}" destId="{A8F6D364-A8C7-4B0C-8294-45DB7DE18EA7}" srcOrd="2" destOrd="0" parTransId="{05717A20-2FCC-4133-854B-5DE2FD5F87DC}" sibTransId="{7804B10B-B881-4F9B-8340-1150D1BE60C9}"/>
    <dgm:cxn modelId="{5C0B73B3-F3BE-4343-A725-468576A14E21}" type="presOf" srcId="{C602A5FB-AFEB-4906-ADA5-5A6E48EF7033}" destId="{66D3869B-18C7-4B7F-A190-BA6F0C8AE2E2}" srcOrd="0" destOrd="7" presId="urn:microsoft.com/office/officeart/2005/8/layout/hList2"/>
    <dgm:cxn modelId="{42F768B6-4E15-4967-8075-5EF8B965E065}" type="presOf" srcId="{D819B2D7-D098-489F-A43A-042C82E498A0}" destId="{EE831DA7-C692-428D-8220-51E2F1C951AB}" srcOrd="0" destOrd="0" presId="urn:microsoft.com/office/officeart/2005/8/layout/hList2"/>
    <dgm:cxn modelId="{94C35FB7-4E08-4A21-B48E-ED3FEAB2B49F}" type="presOf" srcId="{86FAA736-9454-47D0-A67F-7994CDB44A5E}" destId="{66D3869B-18C7-4B7F-A190-BA6F0C8AE2E2}" srcOrd="0" destOrd="1" presId="urn:microsoft.com/office/officeart/2005/8/layout/hList2"/>
    <dgm:cxn modelId="{86A059BD-5A9C-415B-BB17-68AFA72DA6A0}" type="presOf" srcId="{054CF044-4519-4624-8044-AC0DA59E3DCD}" destId="{B2E33DDF-4337-43FE-8559-F331E9A63803}" srcOrd="0" destOrd="2" presId="urn:microsoft.com/office/officeart/2005/8/layout/hList2"/>
    <dgm:cxn modelId="{195D63C6-10FE-4FFF-AB96-AAEA2D4DB339}" type="presOf" srcId="{9B318D1B-0DC2-486E-9A63-31693EA8A919}" destId="{66D3869B-18C7-4B7F-A190-BA6F0C8AE2E2}" srcOrd="0" destOrd="6" presId="urn:microsoft.com/office/officeart/2005/8/layout/hList2"/>
    <dgm:cxn modelId="{BF960BCB-2F40-4C45-915B-68ECB01E2859}" srcId="{C836F235-4963-4EF5-8ACE-7E54F63FBA91}" destId="{E23C773E-2EF9-4CF0-B25A-15E9AD0817B9}" srcOrd="0" destOrd="0" parTransId="{38F66333-2F6B-401A-B29E-757C2B82E96E}" sibTransId="{E159A1A3-9652-4586-B99E-94A3BC781FA5}"/>
    <dgm:cxn modelId="{737AEDCC-1A52-4E30-BA7B-BA9D2B625B2D}" srcId="{C836F235-4963-4EF5-8ACE-7E54F63FBA91}" destId="{441B08E2-F232-4B25-B89D-34C462DBA31F}" srcOrd="4" destOrd="0" parTransId="{72B08CA8-ACBB-4A9B-9E39-72B33E53A2AF}" sibTransId="{ABC1853C-7142-4AAD-A10A-9E248595726D}"/>
    <dgm:cxn modelId="{6AF099D4-AAEE-4EC2-8C95-B9240BAC861F}" type="presOf" srcId="{34D90BF9-07D7-403C-A52C-EBA0EC77FBBC}" destId="{B2E33DDF-4337-43FE-8559-F331E9A63803}" srcOrd="0" destOrd="1" presId="urn:microsoft.com/office/officeart/2005/8/layout/hList2"/>
    <dgm:cxn modelId="{9CC98EE1-30EC-4B11-B0A0-D88F9D43E3AF}" type="presOf" srcId="{A8F6D364-A8C7-4B0C-8294-45DB7DE18EA7}" destId="{66D3869B-18C7-4B7F-A190-BA6F0C8AE2E2}" srcOrd="0" destOrd="2" presId="urn:microsoft.com/office/officeart/2005/8/layout/hList2"/>
    <dgm:cxn modelId="{0D3390E8-1667-4206-81EC-52AE8240377C}" type="presOf" srcId="{35ED52C6-427A-4B19-8C48-B3A41AE00145}" destId="{66D3869B-18C7-4B7F-A190-BA6F0C8AE2E2}" srcOrd="0" destOrd="4" presId="urn:microsoft.com/office/officeart/2005/8/layout/hList2"/>
    <dgm:cxn modelId="{8B6BD4E9-1076-4DE2-A36F-6CB6F9F707D3}" type="presOf" srcId="{C617808E-F685-4E11-83DB-FC8AF95AC237}" destId="{6B8F66F7-749E-4587-927C-12B07A276DEC}" srcOrd="0" destOrd="3" presId="urn:microsoft.com/office/officeart/2005/8/layout/hList2"/>
    <dgm:cxn modelId="{B08529F6-FE13-488D-9711-BDE0EDE9604C}" type="presOf" srcId="{E88396A5-67CA-48DD-99D1-E1148C3E11DE}" destId="{B2E33DDF-4337-43FE-8559-F331E9A63803}" srcOrd="0" destOrd="5" presId="urn:microsoft.com/office/officeart/2005/8/layout/hList2"/>
    <dgm:cxn modelId="{6282F0FC-31B5-4E76-9F17-2BA06A9EB965}" type="presOf" srcId="{E23C773E-2EF9-4CF0-B25A-15E9AD0817B9}" destId="{6B8F66F7-749E-4587-927C-12B07A276DEC}" srcOrd="0" destOrd="0" presId="urn:microsoft.com/office/officeart/2005/8/layout/hList2"/>
    <dgm:cxn modelId="{F3A1E0FF-66CC-48AA-9860-6E49EAAAC1E7}" type="presOf" srcId="{14FA6CDB-750D-4E5A-B58E-F15F52917E68}" destId="{B2E33DDF-4337-43FE-8559-F331E9A63803}" srcOrd="0" destOrd="4" presId="urn:microsoft.com/office/officeart/2005/8/layout/hList2"/>
    <dgm:cxn modelId="{34125F8C-04EB-486D-94BF-DE4CF591EDB8}" type="presParOf" srcId="{601611FC-0680-4082-86CE-6CBA3062B7CB}" destId="{DCEE4805-8715-4612-88F5-742440489655}" srcOrd="0" destOrd="0" presId="urn:microsoft.com/office/officeart/2005/8/layout/hList2"/>
    <dgm:cxn modelId="{736B3203-DD72-455D-8362-5F0C6228D107}" type="presParOf" srcId="{DCEE4805-8715-4612-88F5-742440489655}" destId="{A4DCBFA3-3EB6-4CAF-878F-420E4081DA77}" srcOrd="0" destOrd="0" presId="urn:microsoft.com/office/officeart/2005/8/layout/hList2"/>
    <dgm:cxn modelId="{FA581627-BE70-44D4-A13E-3834DE19B184}" type="presParOf" srcId="{DCEE4805-8715-4612-88F5-742440489655}" destId="{66D3869B-18C7-4B7F-A190-BA6F0C8AE2E2}" srcOrd="1" destOrd="0" presId="urn:microsoft.com/office/officeart/2005/8/layout/hList2"/>
    <dgm:cxn modelId="{7322BD6A-D9AD-445E-A10F-4AF26D4B0D29}" type="presParOf" srcId="{DCEE4805-8715-4612-88F5-742440489655}" destId="{9A568E37-3A10-4B77-83C5-08EC06B60C13}" srcOrd="2" destOrd="0" presId="urn:microsoft.com/office/officeart/2005/8/layout/hList2"/>
    <dgm:cxn modelId="{54D4DED9-AF9D-4F0F-9F0C-0AA67434278E}" type="presParOf" srcId="{601611FC-0680-4082-86CE-6CBA3062B7CB}" destId="{AD553D2F-265F-42BB-B23F-DCFE30C6F73B}" srcOrd="1" destOrd="0" presId="urn:microsoft.com/office/officeart/2005/8/layout/hList2"/>
    <dgm:cxn modelId="{62927DE3-1BC8-4931-9B8A-75C8464E80E2}" type="presParOf" srcId="{601611FC-0680-4082-86CE-6CBA3062B7CB}" destId="{72B41787-D7BC-4FDB-BFCD-69377840CEE7}" srcOrd="2" destOrd="0" presId="urn:microsoft.com/office/officeart/2005/8/layout/hList2"/>
    <dgm:cxn modelId="{DEDE477B-9DBA-4B7D-9846-0E888D0C9BE4}" type="presParOf" srcId="{72B41787-D7BC-4FDB-BFCD-69377840CEE7}" destId="{6256395D-C5D5-4695-8105-ECEEDF9194CC}" srcOrd="0" destOrd="0" presId="urn:microsoft.com/office/officeart/2005/8/layout/hList2"/>
    <dgm:cxn modelId="{C9AB25E6-B4C1-4C73-A993-E8442955B760}" type="presParOf" srcId="{72B41787-D7BC-4FDB-BFCD-69377840CEE7}" destId="{6B8F66F7-749E-4587-927C-12B07A276DEC}" srcOrd="1" destOrd="0" presId="urn:microsoft.com/office/officeart/2005/8/layout/hList2"/>
    <dgm:cxn modelId="{8188A8CB-13E8-4780-9E6E-FF10253593B1}" type="presParOf" srcId="{72B41787-D7BC-4FDB-BFCD-69377840CEE7}" destId="{718A9862-5473-4ABA-9366-077AED26E7AE}" srcOrd="2" destOrd="0" presId="urn:microsoft.com/office/officeart/2005/8/layout/hList2"/>
    <dgm:cxn modelId="{794E65CB-FC44-4140-B9E2-76860A048031}" type="presParOf" srcId="{601611FC-0680-4082-86CE-6CBA3062B7CB}" destId="{9B688B16-318E-49E4-96F6-182D7BDB0111}" srcOrd="3" destOrd="0" presId="urn:microsoft.com/office/officeart/2005/8/layout/hList2"/>
    <dgm:cxn modelId="{36165B0B-73E1-472C-A893-87D3463910CF}" type="presParOf" srcId="{601611FC-0680-4082-86CE-6CBA3062B7CB}" destId="{D3B0F6CF-23BC-406B-B1DA-298600DB46A2}" srcOrd="4" destOrd="0" presId="urn:microsoft.com/office/officeart/2005/8/layout/hList2"/>
    <dgm:cxn modelId="{3AD0D0A0-042F-4544-AD2B-8F54583A1ADE}" type="presParOf" srcId="{D3B0F6CF-23BC-406B-B1DA-298600DB46A2}" destId="{0C0F03DC-08F9-4B50-9698-BB4738EC7B55}" srcOrd="0" destOrd="0" presId="urn:microsoft.com/office/officeart/2005/8/layout/hList2"/>
    <dgm:cxn modelId="{1E2277CF-849C-4DE1-88D6-5A73FE466495}" type="presParOf" srcId="{D3B0F6CF-23BC-406B-B1DA-298600DB46A2}" destId="{B2E33DDF-4337-43FE-8559-F331E9A63803}" srcOrd="1" destOrd="0" presId="urn:microsoft.com/office/officeart/2005/8/layout/hList2"/>
    <dgm:cxn modelId="{6D7EC7E1-773D-417A-93BF-CEDE45D0A324}" type="presParOf" srcId="{D3B0F6CF-23BC-406B-B1DA-298600DB46A2}" destId="{EE831DA7-C692-428D-8220-51E2F1C951AB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5A27C6-8CD2-4C5F-B7C7-06151B8E400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488090-337A-4E74-8D2A-E7819C4B3D4F}">
      <dgm:prSet/>
      <dgm:spPr/>
      <dgm:t>
        <a:bodyPr/>
        <a:lstStyle/>
        <a:p>
          <a:r>
            <a:rPr lang="en-US"/>
            <a:t>Plugin</a:t>
          </a:r>
        </a:p>
      </dgm:t>
    </dgm:pt>
    <dgm:pt modelId="{841EC083-5B83-440E-8D1E-08E7D565602C}" type="parTrans" cxnId="{245BD642-C43F-493C-B7AE-DDBDA59DE95E}">
      <dgm:prSet/>
      <dgm:spPr/>
      <dgm:t>
        <a:bodyPr/>
        <a:lstStyle/>
        <a:p>
          <a:endParaRPr lang="en-US"/>
        </a:p>
      </dgm:t>
    </dgm:pt>
    <dgm:pt modelId="{E7DE850C-9C7A-4944-850C-E645A3BF05B5}" type="sibTrans" cxnId="{245BD642-C43F-493C-B7AE-DDBDA59DE95E}">
      <dgm:prSet/>
      <dgm:spPr/>
      <dgm:t>
        <a:bodyPr/>
        <a:lstStyle/>
        <a:p>
          <a:endParaRPr lang="en-US"/>
        </a:p>
      </dgm:t>
    </dgm:pt>
    <dgm:pt modelId="{45A112BD-88D9-4AC4-B948-94E5D244124F}">
      <dgm:prSet/>
      <dgm:spPr/>
      <dgm:t>
        <a:bodyPr/>
        <a:lstStyle/>
        <a:p>
          <a:r>
            <a:rPr lang="en-US"/>
            <a:t>Light Weight Program</a:t>
          </a:r>
        </a:p>
      </dgm:t>
    </dgm:pt>
    <dgm:pt modelId="{439893A9-5249-4E1D-8B6A-CAE687BFA396}" type="parTrans" cxnId="{99E4A334-FD8E-428C-A4EF-4EAE6FF988B0}">
      <dgm:prSet/>
      <dgm:spPr/>
      <dgm:t>
        <a:bodyPr/>
        <a:lstStyle/>
        <a:p>
          <a:endParaRPr lang="en-US"/>
        </a:p>
      </dgm:t>
    </dgm:pt>
    <dgm:pt modelId="{5ED1D9A5-B046-4314-B5E7-286571185973}" type="sibTrans" cxnId="{99E4A334-FD8E-428C-A4EF-4EAE6FF988B0}">
      <dgm:prSet/>
      <dgm:spPr/>
      <dgm:t>
        <a:bodyPr/>
        <a:lstStyle/>
        <a:p>
          <a:endParaRPr lang="en-US"/>
        </a:p>
      </dgm:t>
    </dgm:pt>
    <dgm:pt modelId="{6B9B214F-B2FD-4A33-AF6D-113D1B2F81BB}">
      <dgm:prSet/>
      <dgm:spPr/>
      <dgm:t>
        <a:bodyPr/>
        <a:lstStyle/>
        <a:p>
          <a:r>
            <a:rPr lang="en-US" dirty="0"/>
            <a:t>Online Website</a:t>
          </a:r>
        </a:p>
      </dgm:t>
    </dgm:pt>
    <dgm:pt modelId="{0556BF0A-255A-4283-939A-0C4D2DDFCAA2}" type="parTrans" cxnId="{AB73AC75-704D-4DFA-B3F2-36BF7E074A96}">
      <dgm:prSet/>
      <dgm:spPr/>
      <dgm:t>
        <a:bodyPr/>
        <a:lstStyle/>
        <a:p>
          <a:endParaRPr lang="en-US"/>
        </a:p>
      </dgm:t>
    </dgm:pt>
    <dgm:pt modelId="{9F769A3D-E22C-49CC-996A-EE2AFD202373}" type="sibTrans" cxnId="{AB73AC75-704D-4DFA-B3F2-36BF7E074A96}">
      <dgm:prSet/>
      <dgm:spPr/>
      <dgm:t>
        <a:bodyPr/>
        <a:lstStyle/>
        <a:p>
          <a:endParaRPr lang="en-US"/>
        </a:p>
      </dgm:t>
    </dgm:pt>
    <dgm:pt modelId="{802A395B-C19E-4C14-AE7D-0362A68AAF11}" type="pres">
      <dgm:prSet presAssocID="{995A27C6-8CD2-4C5F-B7C7-06151B8E400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3509EDD-A660-41AF-B200-8626E85C5A82}" type="pres">
      <dgm:prSet presAssocID="{B3488090-337A-4E74-8D2A-E7819C4B3D4F}" presName="hierRoot1" presStyleCnt="0">
        <dgm:presLayoutVars>
          <dgm:hierBranch val="init"/>
        </dgm:presLayoutVars>
      </dgm:prSet>
      <dgm:spPr/>
    </dgm:pt>
    <dgm:pt modelId="{0FDC560D-8649-41CB-AB45-15C2A0D31E51}" type="pres">
      <dgm:prSet presAssocID="{B3488090-337A-4E74-8D2A-E7819C4B3D4F}" presName="rootComposite1" presStyleCnt="0"/>
      <dgm:spPr/>
    </dgm:pt>
    <dgm:pt modelId="{CE464242-AB8C-49A0-90F9-A01838FE7FD3}" type="pres">
      <dgm:prSet presAssocID="{B3488090-337A-4E74-8D2A-E7819C4B3D4F}" presName="rootText1" presStyleLbl="node0" presStyleIdx="0" presStyleCnt="3">
        <dgm:presLayoutVars>
          <dgm:chPref val="3"/>
        </dgm:presLayoutVars>
      </dgm:prSet>
      <dgm:spPr/>
    </dgm:pt>
    <dgm:pt modelId="{676A9263-0645-4464-AFC0-FAAD94AB28E7}" type="pres">
      <dgm:prSet presAssocID="{B3488090-337A-4E74-8D2A-E7819C4B3D4F}" presName="rootConnector1" presStyleLbl="node1" presStyleIdx="0" presStyleCnt="0"/>
      <dgm:spPr/>
    </dgm:pt>
    <dgm:pt modelId="{6CAA99C7-3895-49C3-BCD4-F04979551657}" type="pres">
      <dgm:prSet presAssocID="{B3488090-337A-4E74-8D2A-E7819C4B3D4F}" presName="hierChild2" presStyleCnt="0"/>
      <dgm:spPr/>
    </dgm:pt>
    <dgm:pt modelId="{19F5F286-2C63-42F1-9499-8184FCB70EF6}" type="pres">
      <dgm:prSet presAssocID="{B3488090-337A-4E74-8D2A-E7819C4B3D4F}" presName="hierChild3" presStyleCnt="0"/>
      <dgm:spPr/>
    </dgm:pt>
    <dgm:pt modelId="{8F79876A-55D6-47FC-AD33-C7CDB1906426}" type="pres">
      <dgm:prSet presAssocID="{45A112BD-88D9-4AC4-B948-94E5D244124F}" presName="hierRoot1" presStyleCnt="0">
        <dgm:presLayoutVars>
          <dgm:hierBranch val="init"/>
        </dgm:presLayoutVars>
      </dgm:prSet>
      <dgm:spPr/>
    </dgm:pt>
    <dgm:pt modelId="{67691BF3-44EA-4500-947E-9C4659C8017E}" type="pres">
      <dgm:prSet presAssocID="{45A112BD-88D9-4AC4-B948-94E5D244124F}" presName="rootComposite1" presStyleCnt="0"/>
      <dgm:spPr/>
    </dgm:pt>
    <dgm:pt modelId="{36849F1C-F2A3-4DD9-A52E-5C919EF6AC5B}" type="pres">
      <dgm:prSet presAssocID="{45A112BD-88D9-4AC4-B948-94E5D244124F}" presName="rootText1" presStyleLbl="node0" presStyleIdx="1" presStyleCnt="3">
        <dgm:presLayoutVars>
          <dgm:chPref val="3"/>
        </dgm:presLayoutVars>
      </dgm:prSet>
      <dgm:spPr/>
    </dgm:pt>
    <dgm:pt modelId="{754D4877-0977-46E9-8426-046B5DED41E0}" type="pres">
      <dgm:prSet presAssocID="{45A112BD-88D9-4AC4-B948-94E5D244124F}" presName="rootConnector1" presStyleLbl="node1" presStyleIdx="0" presStyleCnt="0"/>
      <dgm:spPr/>
    </dgm:pt>
    <dgm:pt modelId="{E1898ACF-CACF-4D23-8817-E939748086DA}" type="pres">
      <dgm:prSet presAssocID="{45A112BD-88D9-4AC4-B948-94E5D244124F}" presName="hierChild2" presStyleCnt="0"/>
      <dgm:spPr/>
    </dgm:pt>
    <dgm:pt modelId="{0626BB58-3967-4CEE-A015-C724B6674B56}" type="pres">
      <dgm:prSet presAssocID="{45A112BD-88D9-4AC4-B948-94E5D244124F}" presName="hierChild3" presStyleCnt="0"/>
      <dgm:spPr/>
    </dgm:pt>
    <dgm:pt modelId="{8B31BD07-8DDA-498B-B98A-E58C5F2D4D66}" type="pres">
      <dgm:prSet presAssocID="{6B9B214F-B2FD-4A33-AF6D-113D1B2F81BB}" presName="hierRoot1" presStyleCnt="0">
        <dgm:presLayoutVars>
          <dgm:hierBranch val="init"/>
        </dgm:presLayoutVars>
      </dgm:prSet>
      <dgm:spPr/>
    </dgm:pt>
    <dgm:pt modelId="{D23D0436-B809-48EB-93BB-19B5BE7FBF47}" type="pres">
      <dgm:prSet presAssocID="{6B9B214F-B2FD-4A33-AF6D-113D1B2F81BB}" presName="rootComposite1" presStyleCnt="0"/>
      <dgm:spPr/>
    </dgm:pt>
    <dgm:pt modelId="{5D781BCF-EBF1-4726-A5D0-5C6EEB2DFA45}" type="pres">
      <dgm:prSet presAssocID="{6B9B214F-B2FD-4A33-AF6D-113D1B2F81BB}" presName="rootText1" presStyleLbl="node0" presStyleIdx="2" presStyleCnt="3">
        <dgm:presLayoutVars>
          <dgm:chPref val="3"/>
        </dgm:presLayoutVars>
      </dgm:prSet>
      <dgm:spPr/>
    </dgm:pt>
    <dgm:pt modelId="{79133A85-E0D7-43EB-A22C-7CA82FD7092D}" type="pres">
      <dgm:prSet presAssocID="{6B9B214F-B2FD-4A33-AF6D-113D1B2F81BB}" presName="rootConnector1" presStyleLbl="node1" presStyleIdx="0" presStyleCnt="0"/>
      <dgm:spPr/>
    </dgm:pt>
    <dgm:pt modelId="{43CCEE7B-F819-46B9-9524-408E5ABDCB7B}" type="pres">
      <dgm:prSet presAssocID="{6B9B214F-B2FD-4A33-AF6D-113D1B2F81BB}" presName="hierChild2" presStyleCnt="0"/>
      <dgm:spPr/>
    </dgm:pt>
    <dgm:pt modelId="{3178C2A5-51A8-442E-8A8E-43487E4E0DBF}" type="pres">
      <dgm:prSet presAssocID="{6B9B214F-B2FD-4A33-AF6D-113D1B2F81BB}" presName="hierChild3" presStyleCnt="0"/>
      <dgm:spPr/>
    </dgm:pt>
  </dgm:ptLst>
  <dgm:cxnLst>
    <dgm:cxn modelId="{199A5606-5591-4ECF-9FCC-B610651E75BC}" type="presOf" srcId="{45A112BD-88D9-4AC4-B948-94E5D244124F}" destId="{36849F1C-F2A3-4DD9-A52E-5C919EF6AC5B}" srcOrd="0" destOrd="0" presId="urn:microsoft.com/office/officeart/2005/8/layout/orgChart1"/>
    <dgm:cxn modelId="{F59C8E0C-83A3-4714-9E7A-8E6F1BF2C963}" type="presOf" srcId="{45A112BD-88D9-4AC4-B948-94E5D244124F}" destId="{754D4877-0977-46E9-8426-046B5DED41E0}" srcOrd="1" destOrd="0" presId="urn:microsoft.com/office/officeart/2005/8/layout/orgChart1"/>
    <dgm:cxn modelId="{F253C516-E7A2-43CA-8CD6-37207B58E82F}" type="presOf" srcId="{B3488090-337A-4E74-8D2A-E7819C4B3D4F}" destId="{CE464242-AB8C-49A0-90F9-A01838FE7FD3}" srcOrd="0" destOrd="0" presId="urn:microsoft.com/office/officeart/2005/8/layout/orgChart1"/>
    <dgm:cxn modelId="{99E4A334-FD8E-428C-A4EF-4EAE6FF988B0}" srcId="{995A27C6-8CD2-4C5F-B7C7-06151B8E4002}" destId="{45A112BD-88D9-4AC4-B948-94E5D244124F}" srcOrd="1" destOrd="0" parTransId="{439893A9-5249-4E1D-8B6A-CAE687BFA396}" sibTransId="{5ED1D9A5-B046-4314-B5E7-286571185973}"/>
    <dgm:cxn modelId="{005DF739-B3B8-4E24-BBAE-B93F5B85B706}" type="presOf" srcId="{6B9B214F-B2FD-4A33-AF6D-113D1B2F81BB}" destId="{79133A85-E0D7-43EB-A22C-7CA82FD7092D}" srcOrd="1" destOrd="0" presId="urn:microsoft.com/office/officeart/2005/8/layout/orgChart1"/>
    <dgm:cxn modelId="{47DECA5B-0DC6-41AB-839F-21FA40A9AEB0}" type="presOf" srcId="{995A27C6-8CD2-4C5F-B7C7-06151B8E4002}" destId="{802A395B-C19E-4C14-AE7D-0362A68AAF11}" srcOrd="0" destOrd="0" presId="urn:microsoft.com/office/officeart/2005/8/layout/orgChart1"/>
    <dgm:cxn modelId="{245BD642-C43F-493C-B7AE-DDBDA59DE95E}" srcId="{995A27C6-8CD2-4C5F-B7C7-06151B8E4002}" destId="{B3488090-337A-4E74-8D2A-E7819C4B3D4F}" srcOrd="0" destOrd="0" parTransId="{841EC083-5B83-440E-8D1E-08E7D565602C}" sibTransId="{E7DE850C-9C7A-4944-850C-E645A3BF05B5}"/>
    <dgm:cxn modelId="{F798886D-6B15-4D8B-B954-BBE9FEB66A5C}" type="presOf" srcId="{6B9B214F-B2FD-4A33-AF6D-113D1B2F81BB}" destId="{5D781BCF-EBF1-4726-A5D0-5C6EEB2DFA45}" srcOrd="0" destOrd="0" presId="urn:microsoft.com/office/officeart/2005/8/layout/orgChart1"/>
    <dgm:cxn modelId="{AB73AC75-704D-4DFA-B3F2-36BF7E074A96}" srcId="{995A27C6-8CD2-4C5F-B7C7-06151B8E4002}" destId="{6B9B214F-B2FD-4A33-AF6D-113D1B2F81BB}" srcOrd="2" destOrd="0" parTransId="{0556BF0A-255A-4283-939A-0C4D2DDFCAA2}" sibTransId="{9F769A3D-E22C-49CC-996A-EE2AFD202373}"/>
    <dgm:cxn modelId="{17BF1BBF-6B10-417D-AC87-AC0A38D93CC4}" type="presOf" srcId="{B3488090-337A-4E74-8D2A-E7819C4B3D4F}" destId="{676A9263-0645-4464-AFC0-FAAD94AB28E7}" srcOrd="1" destOrd="0" presId="urn:microsoft.com/office/officeart/2005/8/layout/orgChart1"/>
    <dgm:cxn modelId="{740FAE81-CD1D-4B6D-AFE1-CB18FE904252}" type="presParOf" srcId="{802A395B-C19E-4C14-AE7D-0362A68AAF11}" destId="{63509EDD-A660-41AF-B200-8626E85C5A82}" srcOrd="0" destOrd="0" presId="urn:microsoft.com/office/officeart/2005/8/layout/orgChart1"/>
    <dgm:cxn modelId="{AB63F0CE-EF7F-4F39-9CF0-2626027B9757}" type="presParOf" srcId="{63509EDD-A660-41AF-B200-8626E85C5A82}" destId="{0FDC560D-8649-41CB-AB45-15C2A0D31E51}" srcOrd="0" destOrd="0" presId="urn:microsoft.com/office/officeart/2005/8/layout/orgChart1"/>
    <dgm:cxn modelId="{0226FF7F-976D-48F2-93B4-1FABCBCE7E6E}" type="presParOf" srcId="{0FDC560D-8649-41CB-AB45-15C2A0D31E51}" destId="{CE464242-AB8C-49A0-90F9-A01838FE7FD3}" srcOrd="0" destOrd="0" presId="urn:microsoft.com/office/officeart/2005/8/layout/orgChart1"/>
    <dgm:cxn modelId="{7800D2BF-CB0B-43FD-AA16-9D4D6642C5C8}" type="presParOf" srcId="{0FDC560D-8649-41CB-AB45-15C2A0D31E51}" destId="{676A9263-0645-4464-AFC0-FAAD94AB28E7}" srcOrd="1" destOrd="0" presId="urn:microsoft.com/office/officeart/2005/8/layout/orgChart1"/>
    <dgm:cxn modelId="{5B9A69FD-E10F-4385-B451-49AC86A93C40}" type="presParOf" srcId="{63509EDD-A660-41AF-B200-8626E85C5A82}" destId="{6CAA99C7-3895-49C3-BCD4-F04979551657}" srcOrd="1" destOrd="0" presId="urn:microsoft.com/office/officeart/2005/8/layout/orgChart1"/>
    <dgm:cxn modelId="{B87B64A3-3BB3-4731-B1BB-0BF2CE06CC89}" type="presParOf" srcId="{63509EDD-A660-41AF-B200-8626E85C5A82}" destId="{19F5F286-2C63-42F1-9499-8184FCB70EF6}" srcOrd="2" destOrd="0" presId="urn:microsoft.com/office/officeart/2005/8/layout/orgChart1"/>
    <dgm:cxn modelId="{A271A63D-6D46-4FAB-8AA4-ACC7F99CF59B}" type="presParOf" srcId="{802A395B-C19E-4C14-AE7D-0362A68AAF11}" destId="{8F79876A-55D6-47FC-AD33-C7CDB1906426}" srcOrd="1" destOrd="0" presId="urn:microsoft.com/office/officeart/2005/8/layout/orgChart1"/>
    <dgm:cxn modelId="{343A8FA8-4CA6-44E2-B2A2-2F5CBA9F7A46}" type="presParOf" srcId="{8F79876A-55D6-47FC-AD33-C7CDB1906426}" destId="{67691BF3-44EA-4500-947E-9C4659C8017E}" srcOrd="0" destOrd="0" presId="urn:microsoft.com/office/officeart/2005/8/layout/orgChart1"/>
    <dgm:cxn modelId="{736EA818-9369-40DA-9147-749CCADB066D}" type="presParOf" srcId="{67691BF3-44EA-4500-947E-9C4659C8017E}" destId="{36849F1C-F2A3-4DD9-A52E-5C919EF6AC5B}" srcOrd="0" destOrd="0" presId="urn:microsoft.com/office/officeart/2005/8/layout/orgChart1"/>
    <dgm:cxn modelId="{887DD2F7-2B2C-4D97-9274-875485821A10}" type="presParOf" srcId="{67691BF3-44EA-4500-947E-9C4659C8017E}" destId="{754D4877-0977-46E9-8426-046B5DED41E0}" srcOrd="1" destOrd="0" presId="urn:microsoft.com/office/officeart/2005/8/layout/orgChart1"/>
    <dgm:cxn modelId="{57E45C0E-DAFB-4F4E-B186-FC367AE24040}" type="presParOf" srcId="{8F79876A-55D6-47FC-AD33-C7CDB1906426}" destId="{E1898ACF-CACF-4D23-8817-E939748086DA}" srcOrd="1" destOrd="0" presId="urn:microsoft.com/office/officeart/2005/8/layout/orgChart1"/>
    <dgm:cxn modelId="{FF0A97F3-1E3A-4926-BF34-5E5E59F72D2E}" type="presParOf" srcId="{8F79876A-55D6-47FC-AD33-C7CDB1906426}" destId="{0626BB58-3967-4CEE-A015-C724B6674B56}" srcOrd="2" destOrd="0" presId="urn:microsoft.com/office/officeart/2005/8/layout/orgChart1"/>
    <dgm:cxn modelId="{89971193-8F12-4A2C-9478-07560C57DF71}" type="presParOf" srcId="{802A395B-C19E-4C14-AE7D-0362A68AAF11}" destId="{8B31BD07-8DDA-498B-B98A-E58C5F2D4D66}" srcOrd="2" destOrd="0" presId="urn:microsoft.com/office/officeart/2005/8/layout/orgChart1"/>
    <dgm:cxn modelId="{2638EC12-193E-49AE-8256-C310FEF87073}" type="presParOf" srcId="{8B31BD07-8DDA-498B-B98A-E58C5F2D4D66}" destId="{D23D0436-B809-48EB-93BB-19B5BE7FBF47}" srcOrd="0" destOrd="0" presId="urn:microsoft.com/office/officeart/2005/8/layout/orgChart1"/>
    <dgm:cxn modelId="{C2E974B8-56C6-4FF7-96D3-6EC1D034EE4E}" type="presParOf" srcId="{D23D0436-B809-48EB-93BB-19B5BE7FBF47}" destId="{5D781BCF-EBF1-4726-A5D0-5C6EEB2DFA45}" srcOrd="0" destOrd="0" presId="urn:microsoft.com/office/officeart/2005/8/layout/orgChart1"/>
    <dgm:cxn modelId="{5A043F2D-B102-457D-828B-81A3E922FB6D}" type="presParOf" srcId="{D23D0436-B809-48EB-93BB-19B5BE7FBF47}" destId="{79133A85-E0D7-43EB-A22C-7CA82FD7092D}" srcOrd="1" destOrd="0" presId="urn:microsoft.com/office/officeart/2005/8/layout/orgChart1"/>
    <dgm:cxn modelId="{5B6D5F96-DCC2-4E93-9D01-FC729AAE0DAD}" type="presParOf" srcId="{8B31BD07-8DDA-498B-B98A-E58C5F2D4D66}" destId="{43CCEE7B-F819-46B9-9524-408E5ABDCB7B}" srcOrd="1" destOrd="0" presId="urn:microsoft.com/office/officeart/2005/8/layout/orgChart1"/>
    <dgm:cxn modelId="{DA11C9B3-11C1-45AD-A6D9-6C1CB6FF4D1D}" type="presParOf" srcId="{8B31BD07-8DDA-498B-B98A-E58C5F2D4D66}" destId="{3178C2A5-51A8-442E-8A8E-43487E4E0D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5B90EA-36BE-400D-8BBB-11A51BB4EDA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0D5E14-A261-4770-A88B-93B90EF5F94A}">
      <dgm:prSet/>
      <dgm:spPr/>
      <dgm:t>
        <a:bodyPr/>
        <a:lstStyle/>
        <a:p>
          <a:r>
            <a:rPr lang="th-TH"/>
            <a:t>โปรแกรมคอมพิวเตอร์ (</a:t>
          </a:r>
          <a:r>
            <a:rPr lang="en-US"/>
            <a:t>Software)</a:t>
          </a:r>
        </a:p>
      </dgm:t>
    </dgm:pt>
    <dgm:pt modelId="{D4AC42B7-D4A7-4692-A1EF-74AFE7D6B374}" type="parTrans" cxnId="{016E671F-7A10-4174-B963-58D2BF6BED37}">
      <dgm:prSet/>
      <dgm:spPr/>
      <dgm:t>
        <a:bodyPr/>
        <a:lstStyle/>
        <a:p>
          <a:endParaRPr lang="en-US"/>
        </a:p>
      </dgm:t>
    </dgm:pt>
    <dgm:pt modelId="{69A5F1E5-D9FF-4B7D-B69B-4A40073F3AAA}" type="sibTrans" cxnId="{016E671F-7A10-4174-B963-58D2BF6BED37}">
      <dgm:prSet/>
      <dgm:spPr/>
      <dgm:t>
        <a:bodyPr/>
        <a:lstStyle/>
        <a:p>
          <a:endParaRPr lang="en-US"/>
        </a:p>
      </dgm:t>
    </dgm:pt>
    <dgm:pt modelId="{D28435BA-63CA-4781-B937-FDAC4FE8432D}">
      <dgm:prSet/>
      <dgm:spPr/>
      <dgm:t>
        <a:bodyPr/>
        <a:lstStyle/>
        <a:p>
          <a:r>
            <a:rPr lang="en-US"/>
            <a:t>-</a:t>
          </a:r>
          <a:r>
            <a:rPr lang="th-TH"/>
            <a:t> </a:t>
          </a:r>
          <a:r>
            <a:rPr lang="en-US"/>
            <a:t>VS code</a:t>
          </a:r>
        </a:p>
      </dgm:t>
    </dgm:pt>
    <dgm:pt modelId="{AA47F275-1077-478D-A39B-9677831D9BB2}" type="parTrans" cxnId="{D3D5B681-F07D-413B-9690-BA43BE182901}">
      <dgm:prSet/>
      <dgm:spPr/>
      <dgm:t>
        <a:bodyPr/>
        <a:lstStyle/>
        <a:p>
          <a:endParaRPr lang="en-US"/>
        </a:p>
      </dgm:t>
    </dgm:pt>
    <dgm:pt modelId="{B9A19DFB-6579-4324-A1E0-E4FFC3E78111}" type="sibTrans" cxnId="{D3D5B681-F07D-413B-9690-BA43BE182901}">
      <dgm:prSet/>
      <dgm:spPr/>
      <dgm:t>
        <a:bodyPr/>
        <a:lstStyle/>
        <a:p>
          <a:endParaRPr lang="en-US"/>
        </a:p>
      </dgm:t>
    </dgm:pt>
    <dgm:pt modelId="{E590CCE1-B88C-44A4-8327-B6B7A4F9C759}">
      <dgm:prSet/>
      <dgm:spPr/>
      <dgm:t>
        <a:bodyPr/>
        <a:lstStyle/>
        <a:p>
          <a:r>
            <a:rPr lang="th-TH"/>
            <a:t>สิ่งแวดล้อมสำหรับการพัฒนา (</a:t>
          </a:r>
          <a:r>
            <a:rPr lang="en-US"/>
            <a:t>Development Environment)</a:t>
          </a:r>
        </a:p>
      </dgm:t>
    </dgm:pt>
    <dgm:pt modelId="{472AB9BD-B986-4E46-8D0A-F3A05D5CC9C3}" type="parTrans" cxnId="{47CB3E8F-BB42-4047-B393-68A86C32F606}">
      <dgm:prSet/>
      <dgm:spPr/>
      <dgm:t>
        <a:bodyPr/>
        <a:lstStyle/>
        <a:p>
          <a:endParaRPr lang="en-US"/>
        </a:p>
      </dgm:t>
    </dgm:pt>
    <dgm:pt modelId="{AE984CBD-A67D-4003-8B87-87D27A72EDF5}" type="sibTrans" cxnId="{47CB3E8F-BB42-4047-B393-68A86C32F606}">
      <dgm:prSet/>
      <dgm:spPr/>
      <dgm:t>
        <a:bodyPr/>
        <a:lstStyle/>
        <a:p>
          <a:endParaRPr lang="en-US"/>
        </a:p>
      </dgm:t>
    </dgm:pt>
    <dgm:pt modelId="{59A69E01-F00E-4F61-94B7-24E83CDE6AAC}">
      <dgm:prSet/>
      <dgm:spPr/>
      <dgm:t>
        <a:bodyPr/>
        <a:lstStyle/>
        <a:p>
          <a:r>
            <a:rPr lang="en-US"/>
            <a:t>- HTML, CSS, Javascript</a:t>
          </a:r>
        </a:p>
      </dgm:t>
    </dgm:pt>
    <dgm:pt modelId="{73FB3AE6-1F77-4CA7-A961-FAD3EAA9A1FB}" type="parTrans" cxnId="{3CC637EA-5FE0-48C7-8957-65708E413D92}">
      <dgm:prSet/>
      <dgm:spPr/>
      <dgm:t>
        <a:bodyPr/>
        <a:lstStyle/>
        <a:p>
          <a:endParaRPr lang="en-US"/>
        </a:p>
      </dgm:t>
    </dgm:pt>
    <dgm:pt modelId="{722C0148-396A-459E-8751-60F2DE96C483}" type="sibTrans" cxnId="{3CC637EA-5FE0-48C7-8957-65708E413D92}">
      <dgm:prSet/>
      <dgm:spPr/>
      <dgm:t>
        <a:bodyPr/>
        <a:lstStyle/>
        <a:p>
          <a:endParaRPr lang="en-US"/>
        </a:p>
      </dgm:t>
    </dgm:pt>
    <dgm:pt modelId="{E57383A2-D45D-4A39-9347-2EE9668DAF96}">
      <dgm:prSet/>
      <dgm:spPr/>
      <dgm:t>
        <a:bodyPr/>
        <a:lstStyle/>
        <a:p>
          <a:r>
            <a:rPr lang="en-US"/>
            <a:t>- WebGL (OpenGL ES 2.0)</a:t>
          </a:r>
        </a:p>
      </dgm:t>
    </dgm:pt>
    <dgm:pt modelId="{E0448ECE-448A-4A12-A593-F9DC6E622C71}" type="parTrans" cxnId="{86434037-D1C6-47E9-B985-371B8BFB4888}">
      <dgm:prSet/>
      <dgm:spPr/>
      <dgm:t>
        <a:bodyPr/>
        <a:lstStyle/>
        <a:p>
          <a:endParaRPr lang="en-US"/>
        </a:p>
      </dgm:t>
    </dgm:pt>
    <dgm:pt modelId="{AC818563-02C5-46D9-9B96-3D4DD20CA321}" type="sibTrans" cxnId="{86434037-D1C6-47E9-B985-371B8BFB4888}">
      <dgm:prSet/>
      <dgm:spPr/>
      <dgm:t>
        <a:bodyPr/>
        <a:lstStyle/>
        <a:p>
          <a:endParaRPr lang="en-US"/>
        </a:p>
      </dgm:t>
    </dgm:pt>
    <dgm:pt modelId="{D19F74D7-0197-48BB-B8D2-59E4D5562C23}">
      <dgm:prSet/>
      <dgm:spPr/>
      <dgm:t>
        <a:bodyPr/>
        <a:lstStyle/>
        <a:p>
          <a:r>
            <a:rPr lang="th-TH"/>
            <a:t>อุปกรณ์คอมพิวเตอร์ (</a:t>
          </a:r>
          <a:r>
            <a:rPr lang="en-US"/>
            <a:t>Hardware)</a:t>
          </a:r>
        </a:p>
      </dgm:t>
    </dgm:pt>
    <dgm:pt modelId="{F6063E7E-18A3-4B23-AEDC-FB4583356523}" type="parTrans" cxnId="{3A852ED6-A7F5-42D0-81A8-A378728FFF53}">
      <dgm:prSet/>
      <dgm:spPr/>
      <dgm:t>
        <a:bodyPr/>
        <a:lstStyle/>
        <a:p>
          <a:endParaRPr lang="en-US"/>
        </a:p>
      </dgm:t>
    </dgm:pt>
    <dgm:pt modelId="{54720886-2294-4201-BB3D-A797E7D5F7AC}" type="sibTrans" cxnId="{3A852ED6-A7F5-42D0-81A8-A378728FFF53}">
      <dgm:prSet/>
      <dgm:spPr/>
      <dgm:t>
        <a:bodyPr/>
        <a:lstStyle/>
        <a:p>
          <a:endParaRPr lang="en-US"/>
        </a:p>
      </dgm:t>
    </dgm:pt>
    <dgm:pt modelId="{EACDC046-38B2-4866-8780-9C0AC1A5C370}">
      <dgm:prSet/>
      <dgm:spPr/>
      <dgm:t>
        <a:bodyPr/>
        <a:lstStyle/>
        <a:p>
          <a:r>
            <a:rPr lang="en-US"/>
            <a:t>- </a:t>
          </a:r>
          <a:r>
            <a:rPr lang="th-TH"/>
            <a:t>คอมพิวเตอร์แบบพกพา </a:t>
          </a:r>
          <a:r>
            <a:rPr lang="en-US"/>
            <a:t>Processor: Intel(R) Core(TM) i</a:t>
          </a:r>
          <a:r>
            <a:rPr lang="th-TH"/>
            <a:t>3-8130</a:t>
          </a:r>
          <a:r>
            <a:rPr lang="en-US"/>
            <a:t>U CPU @ </a:t>
          </a:r>
          <a:r>
            <a:rPr lang="th-TH"/>
            <a:t>2.20</a:t>
          </a:r>
          <a:r>
            <a:rPr lang="en-US"/>
            <a:t>GHz (</a:t>
          </a:r>
          <a:r>
            <a:rPr lang="th-TH"/>
            <a:t>4 </a:t>
          </a:r>
          <a:r>
            <a:rPr lang="en-US"/>
            <a:t>CPUs), ~</a:t>
          </a:r>
          <a:r>
            <a:rPr lang="th-TH"/>
            <a:t>2.2</a:t>
          </a:r>
          <a:r>
            <a:rPr lang="en-US"/>
            <a:t>GHz Memory: </a:t>
          </a:r>
          <a:r>
            <a:rPr lang="th-TH"/>
            <a:t>8192</a:t>
          </a:r>
          <a:r>
            <a:rPr lang="en-US"/>
            <a:t>MB RAM</a:t>
          </a:r>
          <a:r>
            <a:rPr lang="th-TH"/>
            <a:t> </a:t>
          </a:r>
          <a:r>
            <a:rPr lang="en-US"/>
            <a:t>Windows</a:t>
          </a:r>
        </a:p>
      </dgm:t>
    </dgm:pt>
    <dgm:pt modelId="{8375AE65-3FA0-496F-8E94-EF02A5EFE032}" type="parTrans" cxnId="{174AA426-F142-4278-99AC-E434AE126A7B}">
      <dgm:prSet/>
      <dgm:spPr/>
      <dgm:t>
        <a:bodyPr/>
        <a:lstStyle/>
        <a:p>
          <a:endParaRPr lang="en-US"/>
        </a:p>
      </dgm:t>
    </dgm:pt>
    <dgm:pt modelId="{311B6C70-1A48-4C00-9CB8-86863474355A}" type="sibTrans" cxnId="{174AA426-F142-4278-99AC-E434AE126A7B}">
      <dgm:prSet/>
      <dgm:spPr/>
      <dgm:t>
        <a:bodyPr/>
        <a:lstStyle/>
        <a:p>
          <a:endParaRPr lang="en-US"/>
        </a:p>
      </dgm:t>
    </dgm:pt>
    <dgm:pt modelId="{081C5517-72EA-4070-9450-ACF0FD117A1E}" type="pres">
      <dgm:prSet presAssocID="{D45B90EA-36BE-400D-8BBB-11A51BB4EDAD}" presName="linear" presStyleCnt="0">
        <dgm:presLayoutVars>
          <dgm:animLvl val="lvl"/>
          <dgm:resizeHandles val="exact"/>
        </dgm:presLayoutVars>
      </dgm:prSet>
      <dgm:spPr/>
    </dgm:pt>
    <dgm:pt modelId="{488B50D8-A0C4-4E00-A445-CBCFD7933E01}" type="pres">
      <dgm:prSet presAssocID="{A60D5E14-A261-4770-A88B-93B90EF5F94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A4832DF-A5D3-4F3F-8AF4-A489AD038694}" type="pres">
      <dgm:prSet presAssocID="{A60D5E14-A261-4770-A88B-93B90EF5F94A}" presName="childText" presStyleLbl="revTx" presStyleIdx="0" presStyleCnt="3">
        <dgm:presLayoutVars>
          <dgm:bulletEnabled val="1"/>
        </dgm:presLayoutVars>
      </dgm:prSet>
      <dgm:spPr/>
    </dgm:pt>
    <dgm:pt modelId="{DB37D209-A3CB-4B3D-BA3D-0EF65162633D}" type="pres">
      <dgm:prSet presAssocID="{E590CCE1-B88C-44A4-8327-B6B7A4F9C75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ED0B611-3C5C-4EF1-B46E-D6157078B792}" type="pres">
      <dgm:prSet presAssocID="{E590CCE1-B88C-44A4-8327-B6B7A4F9C759}" presName="childText" presStyleLbl="revTx" presStyleIdx="1" presStyleCnt="3">
        <dgm:presLayoutVars>
          <dgm:bulletEnabled val="1"/>
        </dgm:presLayoutVars>
      </dgm:prSet>
      <dgm:spPr/>
    </dgm:pt>
    <dgm:pt modelId="{2C9AC2AB-B1D2-4827-92EC-58762E5C7080}" type="pres">
      <dgm:prSet presAssocID="{D19F74D7-0197-48BB-B8D2-59E4D5562C2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A02BD7E-0E1E-413F-BCC4-ABDBB43A0B20}" type="pres">
      <dgm:prSet presAssocID="{D19F74D7-0197-48BB-B8D2-59E4D5562C2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B9B9704-F27D-43AC-AA33-BC612AA7ACF7}" type="presOf" srcId="{EACDC046-38B2-4866-8780-9C0AC1A5C370}" destId="{7A02BD7E-0E1E-413F-BCC4-ABDBB43A0B20}" srcOrd="0" destOrd="0" presId="urn:microsoft.com/office/officeart/2005/8/layout/vList2"/>
    <dgm:cxn modelId="{016E671F-7A10-4174-B963-58D2BF6BED37}" srcId="{D45B90EA-36BE-400D-8BBB-11A51BB4EDAD}" destId="{A60D5E14-A261-4770-A88B-93B90EF5F94A}" srcOrd="0" destOrd="0" parTransId="{D4AC42B7-D4A7-4692-A1EF-74AFE7D6B374}" sibTransId="{69A5F1E5-D9FF-4B7D-B69B-4A40073F3AAA}"/>
    <dgm:cxn modelId="{174AA426-F142-4278-99AC-E434AE126A7B}" srcId="{D19F74D7-0197-48BB-B8D2-59E4D5562C23}" destId="{EACDC046-38B2-4866-8780-9C0AC1A5C370}" srcOrd="0" destOrd="0" parTransId="{8375AE65-3FA0-496F-8E94-EF02A5EFE032}" sibTransId="{311B6C70-1A48-4C00-9CB8-86863474355A}"/>
    <dgm:cxn modelId="{86434037-D1C6-47E9-B985-371B8BFB4888}" srcId="{E590CCE1-B88C-44A4-8327-B6B7A4F9C759}" destId="{E57383A2-D45D-4A39-9347-2EE9668DAF96}" srcOrd="1" destOrd="0" parTransId="{E0448ECE-448A-4A12-A593-F9DC6E622C71}" sibTransId="{AC818563-02C5-46D9-9B96-3D4DD20CA321}"/>
    <dgm:cxn modelId="{D3D5B681-F07D-413B-9690-BA43BE182901}" srcId="{A60D5E14-A261-4770-A88B-93B90EF5F94A}" destId="{D28435BA-63CA-4781-B937-FDAC4FE8432D}" srcOrd="0" destOrd="0" parTransId="{AA47F275-1077-478D-A39B-9677831D9BB2}" sibTransId="{B9A19DFB-6579-4324-A1E0-E4FFC3E78111}"/>
    <dgm:cxn modelId="{47CB3E8F-BB42-4047-B393-68A86C32F606}" srcId="{D45B90EA-36BE-400D-8BBB-11A51BB4EDAD}" destId="{E590CCE1-B88C-44A4-8327-B6B7A4F9C759}" srcOrd="1" destOrd="0" parTransId="{472AB9BD-B986-4E46-8D0A-F3A05D5CC9C3}" sibTransId="{AE984CBD-A67D-4003-8B87-87D27A72EDF5}"/>
    <dgm:cxn modelId="{17209E98-DC32-4A5C-A5A0-24E0826E9AA4}" type="presOf" srcId="{A60D5E14-A261-4770-A88B-93B90EF5F94A}" destId="{488B50D8-A0C4-4E00-A445-CBCFD7933E01}" srcOrd="0" destOrd="0" presId="urn:microsoft.com/office/officeart/2005/8/layout/vList2"/>
    <dgm:cxn modelId="{653353AE-4DED-4BA1-8E29-5139FBFDB7F4}" type="presOf" srcId="{D19F74D7-0197-48BB-B8D2-59E4D5562C23}" destId="{2C9AC2AB-B1D2-4827-92EC-58762E5C7080}" srcOrd="0" destOrd="0" presId="urn:microsoft.com/office/officeart/2005/8/layout/vList2"/>
    <dgm:cxn modelId="{A193F0AE-796D-4536-B36A-7CBBFBA80EB3}" type="presOf" srcId="{E57383A2-D45D-4A39-9347-2EE9668DAF96}" destId="{7ED0B611-3C5C-4EF1-B46E-D6157078B792}" srcOrd="0" destOrd="1" presId="urn:microsoft.com/office/officeart/2005/8/layout/vList2"/>
    <dgm:cxn modelId="{8450ECBE-0816-4446-BBFC-80C886A25A8D}" type="presOf" srcId="{D45B90EA-36BE-400D-8BBB-11A51BB4EDAD}" destId="{081C5517-72EA-4070-9450-ACF0FD117A1E}" srcOrd="0" destOrd="0" presId="urn:microsoft.com/office/officeart/2005/8/layout/vList2"/>
    <dgm:cxn modelId="{35A640C7-3718-49A9-A673-5B4A9A23F966}" type="presOf" srcId="{E590CCE1-B88C-44A4-8327-B6B7A4F9C759}" destId="{DB37D209-A3CB-4B3D-BA3D-0EF65162633D}" srcOrd="0" destOrd="0" presId="urn:microsoft.com/office/officeart/2005/8/layout/vList2"/>
    <dgm:cxn modelId="{F8152AC9-D1F7-4106-897E-DA6A4850811F}" type="presOf" srcId="{D28435BA-63CA-4781-B937-FDAC4FE8432D}" destId="{EA4832DF-A5D3-4F3F-8AF4-A489AD038694}" srcOrd="0" destOrd="0" presId="urn:microsoft.com/office/officeart/2005/8/layout/vList2"/>
    <dgm:cxn modelId="{3A852ED6-A7F5-42D0-81A8-A378728FFF53}" srcId="{D45B90EA-36BE-400D-8BBB-11A51BB4EDAD}" destId="{D19F74D7-0197-48BB-B8D2-59E4D5562C23}" srcOrd="2" destOrd="0" parTransId="{F6063E7E-18A3-4B23-AEDC-FB4583356523}" sibTransId="{54720886-2294-4201-BB3D-A797E7D5F7AC}"/>
    <dgm:cxn modelId="{F04970DA-7637-42F4-8356-197619DAF879}" type="presOf" srcId="{59A69E01-F00E-4F61-94B7-24E83CDE6AAC}" destId="{7ED0B611-3C5C-4EF1-B46E-D6157078B792}" srcOrd="0" destOrd="0" presId="urn:microsoft.com/office/officeart/2005/8/layout/vList2"/>
    <dgm:cxn modelId="{3CC637EA-5FE0-48C7-8957-65708E413D92}" srcId="{E590CCE1-B88C-44A4-8327-B6B7A4F9C759}" destId="{59A69E01-F00E-4F61-94B7-24E83CDE6AAC}" srcOrd="0" destOrd="0" parTransId="{73FB3AE6-1F77-4CA7-A961-FAD3EAA9A1FB}" sibTransId="{722C0148-396A-459E-8751-60F2DE96C483}"/>
    <dgm:cxn modelId="{880FBC10-B7E3-4D5D-B8BC-F40CBD5E2C80}" type="presParOf" srcId="{081C5517-72EA-4070-9450-ACF0FD117A1E}" destId="{488B50D8-A0C4-4E00-A445-CBCFD7933E01}" srcOrd="0" destOrd="0" presId="urn:microsoft.com/office/officeart/2005/8/layout/vList2"/>
    <dgm:cxn modelId="{66CDA8E9-96B3-4D15-8526-5A7713020692}" type="presParOf" srcId="{081C5517-72EA-4070-9450-ACF0FD117A1E}" destId="{EA4832DF-A5D3-4F3F-8AF4-A489AD038694}" srcOrd="1" destOrd="0" presId="urn:microsoft.com/office/officeart/2005/8/layout/vList2"/>
    <dgm:cxn modelId="{268219A2-20D6-4CD9-8008-4DF92017E7AD}" type="presParOf" srcId="{081C5517-72EA-4070-9450-ACF0FD117A1E}" destId="{DB37D209-A3CB-4B3D-BA3D-0EF65162633D}" srcOrd="2" destOrd="0" presId="urn:microsoft.com/office/officeart/2005/8/layout/vList2"/>
    <dgm:cxn modelId="{0BEFE4E5-430B-4879-8BBC-61D0898B2443}" type="presParOf" srcId="{081C5517-72EA-4070-9450-ACF0FD117A1E}" destId="{7ED0B611-3C5C-4EF1-B46E-D6157078B792}" srcOrd="3" destOrd="0" presId="urn:microsoft.com/office/officeart/2005/8/layout/vList2"/>
    <dgm:cxn modelId="{CC5E74DC-C07D-4E31-BF44-50BA995FEF95}" type="presParOf" srcId="{081C5517-72EA-4070-9450-ACF0FD117A1E}" destId="{2C9AC2AB-B1D2-4827-92EC-58762E5C7080}" srcOrd="4" destOrd="0" presId="urn:microsoft.com/office/officeart/2005/8/layout/vList2"/>
    <dgm:cxn modelId="{3FCDA6F8-5FAA-42EB-B196-4160B38E180C}" type="presParOf" srcId="{081C5517-72EA-4070-9450-ACF0FD117A1E}" destId="{7A02BD7E-0E1E-413F-BCC4-ABDBB43A0B2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E5D590-1566-4326-8B3F-04880426C55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0327CB-B7E8-4F40-A854-B686D8D13FF7}">
      <dgm:prSet/>
      <dgm:spPr/>
      <dgm:t>
        <a:bodyPr/>
        <a:lstStyle/>
        <a:p>
          <a:r>
            <a:rPr lang="th-TH"/>
            <a:t>แปลงไฟล์สามมิติ</a:t>
          </a:r>
          <a:endParaRPr lang="en-US"/>
        </a:p>
      </dgm:t>
    </dgm:pt>
    <dgm:pt modelId="{8FBA0F1E-9487-4E0F-8132-A3DE79A1F471}" type="parTrans" cxnId="{E0D925C7-F9AE-4D78-8ABA-1E90FC133508}">
      <dgm:prSet/>
      <dgm:spPr/>
      <dgm:t>
        <a:bodyPr/>
        <a:lstStyle/>
        <a:p>
          <a:endParaRPr lang="en-US"/>
        </a:p>
      </dgm:t>
    </dgm:pt>
    <dgm:pt modelId="{590EE941-DB7B-48A9-879F-1F1CAE1967EE}" type="sibTrans" cxnId="{E0D925C7-F9AE-4D78-8ABA-1E90FC133508}">
      <dgm:prSet/>
      <dgm:spPr/>
      <dgm:t>
        <a:bodyPr/>
        <a:lstStyle/>
        <a:p>
          <a:endParaRPr lang="en-US"/>
        </a:p>
      </dgm:t>
    </dgm:pt>
    <dgm:pt modelId="{E3DB83C1-791D-4937-BA30-91D8D4DF6A4A}">
      <dgm:prSet/>
      <dgm:spPr/>
      <dgm:t>
        <a:bodyPr/>
        <a:lstStyle/>
        <a:p>
          <a:r>
            <a:rPr lang="th-TH" dirty="0"/>
            <a:t>ดูภาพตัวอย่าง</a:t>
          </a:r>
          <a:endParaRPr lang="en-US" dirty="0"/>
        </a:p>
      </dgm:t>
    </dgm:pt>
    <dgm:pt modelId="{0A1FC06E-4F27-4F2B-80B3-56C9E0C58CBB}" type="parTrans" cxnId="{093FC80B-5803-4226-A447-9E4E4C6C22A8}">
      <dgm:prSet/>
      <dgm:spPr/>
      <dgm:t>
        <a:bodyPr/>
        <a:lstStyle/>
        <a:p>
          <a:endParaRPr lang="en-US"/>
        </a:p>
      </dgm:t>
    </dgm:pt>
    <dgm:pt modelId="{6EAA0ABD-7367-4DA6-9B72-0B4F5F5D73A5}" type="sibTrans" cxnId="{093FC80B-5803-4226-A447-9E4E4C6C22A8}">
      <dgm:prSet/>
      <dgm:spPr/>
      <dgm:t>
        <a:bodyPr/>
        <a:lstStyle/>
        <a:p>
          <a:endParaRPr lang="en-US"/>
        </a:p>
      </dgm:t>
    </dgm:pt>
    <dgm:pt modelId="{9FDFBBDD-FC2D-45A6-930B-24317B01A8AA}">
      <dgm:prSet/>
      <dgm:spPr/>
      <dgm:t>
        <a:bodyPr/>
        <a:lstStyle/>
        <a:p>
          <a:r>
            <a:rPr lang="th-TH"/>
            <a:t>บันทึกภาพสองมิติ </a:t>
          </a:r>
          <a:endParaRPr lang="en-US"/>
        </a:p>
      </dgm:t>
    </dgm:pt>
    <dgm:pt modelId="{C172F785-5A52-4BB3-9EF8-E0F3DA239E70}" type="parTrans" cxnId="{A979275C-1B4A-4919-BF8A-57E120BB613E}">
      <dgm:prSet/>
      <dgm:spPr/>
      <dgm:t>
        <a:bodyPr/>
        <a:lstStyle/>
        <a:p>
          <a:endParaRPr lang="en-US"/>
        </a:p>
      </dgm:t>
    </dgm:pt>
    <dgm:pt modelId="{3068E29C-682C-4DDE-A91E-D3D3ACB24FB8}" type="sibTrans" cxnId="{A979275C-1B4A-4919-BF8A-57E120BB613E}">
      <dgm:prSet/>
      <dgm:spPr/>
      <dgm:t>
        <a:bodyPr/>
        <a:lstStyle/>
        <a:p>
          <a:endParaRPr lang="en-US"/>
        </a:p>
      </dgm:t>
    </dgm:pt>
    <dgm:pt modelId="{91F7D7F3-5B0B-4F8D-938B-102F44E50EAF}" type="pres">
      <dgm:prSet presAssocID="{F1E5D590-1566-4326-8B3F-04880426C55B}" presName="compositeShape" presStyleCnt="0">
        <dgm:presLayoutVars>
          <dgm:chMax val="7"/>
          <dgm:dir/>
          <dgm:resizeHandles val="exact"/>
        </dgm:presLayoutVars>
      </dgm:prSet>
      <dgm:spPr/>
    </dgm:pt>
    <dgm:pt modelId="{9C32A481-FF3D-4527-8C11-45B8819B1589}" type="pres">
      <dgm:prSet presAssocID="{4C0327CB-B7E8-4F40-A854-B686D8D13FF7}" presName="circ1" presStyleLbl="vennNode1" presStyleIdx="0" presStyleCnt="3"/>
      <dgm:spPr/>
    </dgm:pt>
    <dgm:pt modelId="{74730D3F-4818-4A56-B1EE-3DC50A351ECA}" type="pres">
      <dgm:prSet presAssocID="{4C0327CB-B7E8-4F40-A854-B686D8D13FF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39BA32-77CF-4F3D-82E5-850690AB9802}" type="pres">
      <dgm:prSet presAssocID="{E3DB83C1-791D-4937-BA30-91D8D4DF6A4A}" presName="circ2" presStyleLbl="vennNode1" presStyleIdx="1" presStyleCnt="3"/>
      <dgm:spPr/>
    </dgm:pt>
    <dgm:pt modelId="{A421FB21-96D8-449F-880F-2BEB845A16F2}" type="pres">
      <dgm:prSet presAssocID="{E3DB83C1-791D-4937-BA30-91D8D4DF6A4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417B891-E7E1-40B5-A0C3-B0B78034ED89}" type="pres">
      <dgm:prSet presAssocID="{9FDFBBDD-FC2D-45A6-930B-24317B01A8AA}" presName="circ3" presStyleLbl="vennNode1" presStyleIdx="2" presStyleCnt="3" custLinFactNeighborX="704"/>
      <dgm:spPr/>
    </dgm:pt>
    <dgm:pt modelId="{E7E7F912-5C32-46B1-8262-196A94213F00}" type="pres">
      <dgm:prSet presAssocID="{9FDFBBDD-FC2D-45A6-930B-24317B01A8A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93FC80B-5803-4226-A447-9E4E4C6C22A8}" srcId="{F1E5D590-1566-4326-8B3F-04880426C55B}" destId="{E3DB83C1-791D-4937-BA30-91D8D4DF6A4A}" srcOrd="1" destOrd="0" parTransId="{0A1FC06E-4F27-4F2B-80B3-56C9E0C58CBB}" sibTransId="{6EAA0ABD-7367-4DA6-9B72-0B4F5F5D73A5}"/>
    <dgm:cxn modelId="{9C70A81A-2A07-4EAB-A5FF-9D2F665E8880}" type="presOf" srcId="{4C0327CB-B7E8-4F40-A854-B686D8D13FF7}" destId="{74730D3F-4818-4A56-B1EE-3DC50A351ECA}" srcOrd="1" destOrd="0" presId="urn:microsoft.com/office/officeart/2005/8/layout/venn1"/>
    <dgm:cxn modelId="{9604DE1F-5E81-4A99-BAC0-B89BB761DB14}" type="presOf" srcId="{E3DB83C1-791D-4937-BA30-91D8D4DF6A4A}" destId="{1939BA32-77CF-4F3D-82E5-850690AB9802}" srcOrd="0" destOrd="0" presId="urn:microsoft.com/office/officeart/2005/8/layout/venn1"/>
    <dgm:cxn modelId="{C73ECC2B-3163-4C1F-BEDB-4E6E6D0F1106}" type="presOf" srcId="{F1E5D590-1566-4326-8B3F-04880426C55B}" destId="{91F7D7F3-5B0B-4F8D-938B-102F44E50EAF}" srcOrd="0" destOrd="0" presId="urn:microsoft.com/office/officeart/2005/8/layout/venn1"/>
    <dgm:cxn modelId="{A979275C-1B4A-4919-BF8A-57E120BB613E}" srcId="{F1E5D590-1566-4326-8B3F-04880426C55B}" destId="{9FDFBBDD-FC2D-45A6-930B-24317B01A8AA}" srcOrd="2" destOrd="0" parTransId="{C172F785-5A52-4BB3-9EF8-E0F3DA239E70}" sibTransId="{3068E29C-682C-4DDE-A91E-D3D3ACB24FB8}"/>
    <dgm:cxn modelId="{2E57F95C-AD43-4103-928E-BAD4C37E45EA}" type="presOf" srcId="{E3DB83C1-791D-4937-BA30-91D8D4DF6A4A}" destId="{A421FB21-96D8-449F-880F-2BEB845A16F2}" srcOrd="1" destOrd="0" presId="urn:microsoft.com/office/officeart/2005/8/layout/venn1"/>
    <dgm:cxn modelId="{C9736E7E-FA65-445A-96EA-A438B8942646}" type="presOf" srcId="{4C0327CB-B7E8-4F40-A854-B686D8D13FF7}" destId="{9C32A481-FF3D-4527-8C11-45B8819B1589}" srcOrd="0" destOrd="0" presId="urn:microsoft.com/office/officeart/2005/8/layout/venn1"/>
    <dgm:cxn modelId="{E20E8790-EBC5-4521-957C-BABC951D787A}" type="presOf" srcId="{9FDFBBDD-FC2D-45A6-930B-24317B01A8AA}" destId="{E7E7F912-5C32-46B1-8262-196A94213F00}" srcOrd="1" destOrd="0" presId="urn:microsoft.com/office/officeart/2005/8/layout/venn1"/>
    <dgm:cxn modelId="{A21064A8-DB86-4FF0-825B-A24D1614DF0C}" type="presOf" srcId="{9FDFBBDD-FC2D-45A6-930B-24317B01A8AA}" destId="{5417B891-E7E1-40B5-A0C3-B0B78034ED89}" srcOrd="0" destOrd="0" presId="urn:microsoft.com/office/officeart/2005/8/layout/venn1"/>
    <dgm:cxn modelId="{E0D925C7-F9AE-4D78-8ABA-1E90FC133508}" srcId="{F1E5D590-1566-4326-8B3F-04880426C55B}" destId="{4C0327CB-B7E8-4F40-A854-B686D8D13FF7}" srcOrd="0" destOrd="0" parTransId="{8FBA0F1E-9487-4E0F-8132-A3DE79A1F471}" sibTransId="{590EE941-DB7B-48A9-879F-1F1CAE1967EE}"/>
    <dgm:cxn modelId="{65FB6877-214B-4A46-97AE-C35BF274E572}" type="presParOf" srcId="{91F7D7F3-5B0B-4F8D-938B-102F44E50EAF}" destId="{9C32A481-FF3D-4527-8C11-45B8819B1589}" srcOrd="0" destOrd="0" presId="urn:microsoft.com/office/officeart/2005/8/layout/venn1"/>
    <dgm:cxn modelId="{A673B6BD-67EF-4A23-A0F8-F9196DA3FEA6}" type="presParOf" srcId="{91F7D7F3-5B0B-4F8D-938B-102F44E50EAF}" destId="{74730D3F-4818-4A56-B1EE-3DC50A351ECA}" srcOrd="1" destOrd="0" presId="urn:microsoft.com/office/officeart/2005/8/layout/venn1"/>
    <dgm:cxn modelId="{EE1A89A7-5A80-4761-9DA9-E827815D11E8}" type="presParOf" srcId="{91F7D7F3-5B0B-4F8D-938B-102F44E50EAF}" destId="{1939BA32-77CF-4F3D-82E5-850690AB9802}" srcOrd="2" destOrd="0" presId="urn:microsoft.com/office/officeart/2005/8/layout/venn1"/>
    <dgm:cxn modelId="{3E595D3E-F869-4249-B788-F3CE36DEE7FA}" type="presParOf" srcId="{91F7D7F3-5B0B-4F8D-938B-102F44E50EAF}" destId="{A421FB21-96D8-449F-880F-2BEB845A16F2}" srcOrd="3" destOrd="0" presId="urn:microsoft.com/office/officeart/2005/8/layout/venn1"/>
    <dgm:cxn modelId="{00938BB3-BC21-4CD5-A121-E4CBFEBCC24D}" type="presParOf" srcId="{91F7D7F3-5B0B-4F8D-938B-102F44E50EAF}" destId="{5417B891-E7E1-40B5-A0C3-B0B78034ED89}" srcOrd="4" destOrd="0" presId="urn:microsoft.com/office/officeart/2005/8/layout/venn1"/>
    <dgm:cxn modelId="{32577A53-536B-43B6-86E4-7AFF590CD9B1}" type="presParOf" srcId="{91F7D7F3-5B0B-4F8D-938B-102F44E50EAF}" destId="{E7E7F912-5C32-46B1-8262-196A94213F0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F70B78-A939-4D92-948F-7DB94FEDAA69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71CE50-F20F-463F-BDCA-4056DA621F13}">
      <dgm:prSet phldrT="[Text]" custT="1"/>
      <dgm:spPr/>
      <dgm:t>
        <a:bodyPr/>
        <a:lstStyle/>
        <a:p>
          <a:r>
            <a: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JavaScript</a:t>
          </a:r>
        </a:p>
      </dgm:t>
    </dgm:pt>
    <dgm:pt modelId="{96B58CA8-D934-4C3D-9AF3-1E818EC2D6D8}" type="parTrans" cxnId="{2B84042D-3D44-420D-9B0D-2869600D72E1}">
      <dgm:prSet/>
      <dgm:spPr/>
      <dgm:t>
        <a:bodyPr/>
        <a:lstStyle/>
        <a:p>
          <a:endParaRPr lang="en-US"/>
        </a:p>
      </dgm:t>
    </dgm:pt>
    <dgm:pt modelId="{8E3598EE-6E02-434A-A85A-A1CE8B75D9AE}" type="sibTrans" cxnId="{2B84042D-3D44-420D-9B0D-2869600D72E1}">
      <dgm:prSet/>
      <dgm:spPr/>
      <dgm:t>
        <a:bodyPr/>
        <a:lstStyle/>
        <a:p>
          <a:endParaRPr lang="en-US"/>
        </a:p>
      </dgm:t>
    </dgm:pt>
    <dgm:pt modelId="{B8F08F0D-27E7-45BC-B2E7-2B4062F1D24D}">
      <dgm:prSet phldrT="[Text]" custT="1"/>
      <dgm:spPr/>
      <dgm:t>
        <a:bodyPr/>
        <a:lstStyle/>
        <a:p>
          <a:r>
            <a:rPr lang="th-TH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ส่วนติดต่อผู้ใช้และแปลงไฟล์</a:t>
          </a:r>
          <a:endParaRPr lang="en-US" sz="28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46F462D8-8C4F-4BE4-B4B9-694D87B7527B}" type="parTrans" cxnId="{D2A3CECF-BA9D-424F-936E-04EE3054C1D1}">
      <dgm:prSet/>
      <dgm:spPr/>
      <dgm:t>
        <a:bodyPr/>
        <a:lstStyle/>
        <a:p>
          <a:endParaRPr lang="en-US"/>
        </a:p>
      </dgm:t>
    </dgm:pt>
    <dgm:pt modelId="{9D55C6CC-A593-42A8-B36D-1911677B29C1}" type="sibTrans" cxnId="{D2A3CECF-BA9D-424F-936E-04EE3054C1D1}">
      <dgm:prSet/>
      <dgm:spPr/>
      <dgm:t>
        <a:bodyPr/>
        <a:lstStyle/>
        <a:p>
          <a:endParaRPr lang="en-US"/>
        </a:p>
      </dgm:t>
    </dgm:pt>
    <dgm:pt modelId="{21A51C75-42FA-4469-AB5F-6EDCCADDC24D}">
      <dgm:prSet phldrT="[Text]" custT="1"/>
      <dgm:spPr/>
      <dgm:t>
        <a:bodyPr/>
        <a:lstStyle/>
        <a:p>
          <a:r>
            <a: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OpenGL And WebGL</a:t>
          </a:r>
        </a:p>
      </dgm:t>
    </dgm:pt>
    <dgm:pt modelId="{8ED0BB81-2C5E-4F9F-BA43-3C804377F899}" type="parTrans" cxnId="{E2D1B347-EC5F-4226-AB9F-311DE5F4B6C6}">
      <dgm:prSet/>
      <dgm:spPr/>
      <dgm:t>
        <a:bodyPr/>
        <a:lstStyle/>
        <a:p>
          <a:endParaRPr lang="en-US"/>
        </a:p>
      </dgm:t>
    </dgm:pt>
    <dgm:pt modelId="{01811FC6-30DD-41E3-94E1-D415D5C076CC}" type="sibTrans" cxnId="{E2D1B347-EC5F-4226-AB9F-311DE5F4B6C6}">
      <dgm:prSet/>
      <dgm:spPr/>
      <dgm:t>
        <a:bodyPr/>
        <a:lstStyle/>
        <a:p>
          <a:endParaRPr lang="en-US"/>
        </a:p>
      </dgm:t>
    </dgm:pt>
    <dgm:pt modelId="{7456CF7D-CC1B-4741-A591-B925D120A4DB}">
      <dgm:prSet phldrT="[Text]" custT="1"/>
      <dgm:spPr/>
      <dgm:t>
        <a:bodyPr/>
        <a:lstStyle/>
        <a:p>
          <a:r>
            <a:rPr lang="th-TH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ใช้พัฒนาการแสดงผลภาพสามมิติ</a:t>
          </a:r>
          <a:endParaRPr lang="en-US" sz="28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57A02873-04A6-4365-9897-F287261A57BC}" type="parTrans" cxnId="{0974ADBA-177B-470E-B34B-C7F7517B204E}">
      <dgm:prSet/>
      <dgm:spPr/>
      <dgm:t>
        <a:bodyPr/>
        <a:lstStyle/>
        <a:p>
          <a:endParaRPr lang="en-US"/>
        </a:p>
      </dgm:t>
    </dgm:pt>
    <dgm:pt modelId="{5EC18CA6-7119-4DAC-93D8-52241994AC2F}" type="sibTrans" cxnId="{0974ADBA-177B-470E-B34B-C7F7517B204E}">
      <dgm:prSet/>
      <dgm:spPr/>
      <dgm:t>
        <a:bodyPr/>
        <a:lstStyle/>
        <a:p>
          <a:endParaRPr lang="en-US"/>
        </a:p>
      </dgm:t>
    </dgm:pt>
    <dgm:pt modelId="{BFFC9076-60CF-4AE2-8A9F-C9E0021B8683}">
      <dgm:prSet phldrT="[Text]" custT="1"/>
      <dgm:spPr/>
      <dgm:t>
        <a:bodyPr/>
        <a:lstStyle/>
        <a:p>
          <a:r>
            <a:rPr lang="en-US" sz="28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Visual Studio Code</a:t>
          </a:r>
        </a:p>
      </dgm:t>
    </dgm:pt>
    <dgm:pt modelId="{B47C5A1F-041F-4E65-8185-EC7E5369291F}" type="parTrans" cxnId="{3957F3DB-B011-46C2-9C84-466DE7C23DD2}">
      <dgm:prSet/>
      <dgm:spPr/>
      <dgm:t>
        <a:bodyPr/>
        <a:lstStyle/>
        <a:p>
          <a:endParaRPr lang="en-US"/>
        </a:p>
      </dgm:t>
    </dgm:pt>
    <dgm:pt modelId="{C07113F4-DE8C-41CA-A4D5-CA9747BBBE90}" type="sibTrans" cxnId="{3957F3DB-B011-46C2-9C84-466DE7C23DD2}">
      <dgm:prSet/>
      <dgm:spPr/>
      <dgm:t>
        <a:bodyPr/>
        <a:lstStyle/>
        <a:p>
          <a:endParaRPr lang="en-US"/>
        </a:p>
      </dgm:t>
    </dgm:pt>
    <dgm:pt modelId="{57E71642-7717-49A9-895E-214C88EE03C7}">
      <dgm:prSet phldrT="[Text]" custT="1"/>
      <dgm:spPr/>
      <dgm:t>
        <a:bodyPr/>
        <a:lstStyle/>
        <a:p>
          <a:r>
            <a:rPr lang="th-TH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ใช้พัฒนาเว็บไซต์</a:t>
          </a:r>
          <a:endParaRPr lang="en-US" sz="28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9B5FE049-63C5-4ED8-8996-757A2F5DD949}" type="parTrans" cxnId="{1D2B29D1-C8C6-4DDC-9F1B-C771E62F8AA9}">
      <dgm:prSet/>
      <dgm:spPr/>
      <dgm:t>
        <a:bodyPr/>
        <a:lstStyle/>
        <a:p>
          <a:endParaRPr lang="en-US"/>
        </a:p>
      </dgm:t>
    </dgm:pt>
    <dgm:pt modelId="{C0B1CA3C-2A65-4C38-9163-8FFB1D36C344}" type="sibTrans" cxnId="{1D2B29D1-C8C6-4DDC-9F1B-C771E62F8AA9}">
      <dgm:prSet/>
      <dgm:spPr/>
      <dgm:t>
        <a:bodyPr/>
        <a:lstStyle/>
        <a:p>
          <a:endParaRPr lang="en-US"/>
        </a:p>
      </dgm:t>
    </dgm:pt>
    <dgm:pt modelId="{0FC5F419-8919-4C45-8722-35B8AC20A53D}" type="pres">
      <dgm:prSet presAssocID="{AEF70B78-A939-4D92-948F-7DB94FEDAA6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81F6E16E-6D3B-46CF-AE69-C21D9E754949}" type="pres">
      <dgm:prSet presAssocID="{5071CE50-F20F-463F-BDCA-4056DA621F13}" presName="composite" presStyleCnt="0"/>
      <dgm:spPr/>
    </dgm:pt>
    <dgm:pt modelId="{7DF4C94D-5AE4-4931-9450-910BDEECE6F3}" type="pres">
      <dgm:prSet presAssocID="{5071CE50-F20F-463F-BDCA-4056DA621F13}" presName="FirstChild" presStyleLbl="revTx" presStyleIdx="0" presStyleCnt="3" custScaleY="29033" custLinFactNeighborX="-33651" custLinFactNeighborY="34280">
        <dgm:presLayoutVars>
          <dgm:chMax val="0"/>
          <dgm:chPref val="0"/>
          <dgm:bulletEnabled val="1"/>
        </dgm:presLayoutVars>
      </dgm:prSet>
      <dgm:spPr/>
    </dgm:pt>
    <dgm:pt modelId="{1340325C-0C53-4707-916C-64B66B3B8C20}" type="pres">
      <dgm:prSet presAssocID="{5071CE50-F20F-463F-BDCA-4056DA621F13}" presName="Parent" presStyleLbl="alignNode1" presStyleIdx="0" presStyleCnt="3" custScaleX="182022" custScaleY="35547">
        <dgm:presLayoutVars>
          <dgm:chMax val="3"/>
          <dgm:chPref val="3"/>
          <dgm:bulletEnabled val="1"/>
        </dgm:presLayoutVars>
      </dgm:prSet>
      <dgm:spPr/>
    </dgm:pt>
    <dgm:pt modelId="{DDC3D740-2754-4B3F-BD4A-C1ABF29DB0A5}" type="pres">
      <dgm:prSet presAssocID="{5071CE50-F20F-463F-BDCA-4056DA621F13}" presName="Accent" presStyleLbl="parChTrans1D1" presStyleIdx="0" presStyleCnt="3"/>
      <dgm:spPr/>
    </dgm:pt>
    <dgm:pt modelId="{DA7CE5D6-A287-46D7-B06F-AD71B22E38AD}" type="pres">
      <dgm:prSet presAssocID="{8E3598EE-6E02-434A-A85A-A1CE8B75D9AE}" presName="sibTrans" presStyleCnt="0"/>
      <dgm:spPr/>
    </dgm:pt>
    <dgm:pt modelId="{4380C1E9-805C-4B12-B2EB-21E81FB31AED}" type="pres">
      <dgm:prSet presAssocID="{21A51C75-42FA-4469-AB5F-6EDCCADDC24D}" presName="composite" presStyleCnt="0"/>
      <dgm:spPr/>
    </dgm:pt>
    <dgm:pt modelId="{C610B571-6B4F-4C97-B3AB-F405B1B74463}" type="pres">
      <dgm:prSet presAssocID="{21A51C75-42FA-4469-AB5F-6EDCCADDC24D}" presName="FirstChild" presStyleLbl="revTx" presStyleIdx="1" presStyleCnt="3" custScaleY="29033" custLinFactNeighborX="-33651" custLinFactNeighborY="34280">
        <dgm:presLayoutVars>
          <dgm:chMax val="0"/>
          <dgm:chPref val="0"/>
          <dgm:bulletEnabled val="1"/>
        </dgm:presLayoutVars>
      </dgm:prSet>
      <dgm:spPr/>
    </dgm:pt>
    <dgm:pt modelId="{9C8847B8-0C43-48CA-978F-83E18324718F}" type="pres">
      <dgm:prSet presAssocID="{21A51C75-42FA-4469-AB5F-6EDCCADDC24D}" presName="Parent" presStyleLbl="alignNode1" presStyleIdx="1" presStyleCnt="3" custScaleX="182022" custScaleY="35547">
        <dgm:presLayoutVars>
          <dgm:chMax val="3"/>
          <dgm:chPref val="3"/>
          <dgm:bulletEnabled val="1"/>
        </dgm:presLayoutVars>
      </dgm:prSet>
      <dgm:spPr/>
    </dgm:pt>
    <dgm:pt modelId="{1170682B-5B64-47AB-B2AB-71108273B864}" type="pres">
      <dgm:prSet presAssocID="{21A51C75-42FA-4469-AB5F-6EDCCADDC24D}" presName="Accent" presStyleLbl="parChTrans1D1" presStyleIdx="1" presStyleCnt="3"/>
      <dgm:spPr/>
    </dgm:pt>
    <dgm:pt modelId="{07251216-693D-48E2-ADDF-A9BEC626C4DF}" type="pres">
      <dgm:prSet presAssocID="{01811FC6-30DD-41E3-94E1-D415D5C076CC}" presName="sibTrans" presStyleCnt="0"/>
      <dgm:spPr/>
    </dgm:pt>
    <dgm:pt modelId="{122E4116-4BD4-44DB-B335-CE2E436F04CB}" type="pres">
      <dgm:prSet presAssocID="{BFFC9076-60CF-4AE2-8A9F-C9E0021B8683}" presName="composite" presStyleCnt="0"/>
      <dgm:spPr/>
    </dgm:pt>
    <dgm:pt modelId="{8EB4DFDE-ED0B-4B86-93D9-EEFB61D48580}" type="pres">
      <dgm:prSet presAssocID="{BFFC9076-60CF-4AE2-8A9F-C9E0021B8683}" presName="FirstChild" presStyleLbl="revTx" presStyleIdx="2" presStyleCnt="3" custScaleY="29033" custLinFactNeighborX="-33651" custLinFactNeighborY="34280">
        <dgm:presLayoutVars>
          <dgm:chMax val="0"/>
          <dgm:chPref val="0"/>
          <dgm:bulletEnabled val="1"/>
        </dgm:presLayoutVars>
      </dgm:prSet>
      <dgm:spPr/>
    </dgm:pt>
    <dgm:pt modelId="{2D7E53BE-E732-42BF-B752-79F7E9A7BFDE}" type="pres">
      <dgm:prSet presAssocID="{BFFC9076-60CF-4AE2-8A9F-C9E0021B8683}" presName="Parent" presStyleLbl="alignNode1" presStyleIdx="2" presStyleCnt="3" custScaleX="182022" custScaleY="35547">
        <dgm:presLayoutVars>
          <dgm:chMax val="3"/>
          <dgm:chPref val="3"/>
          <dgm:bulletEnabled val="1"/>
        </dgm:presLayoutVars>
      </dgm:prSet>
      <dgm:spPr/>
    </dgm:pt>
    <dgm:pt modelId="{7AFE0238-3F36-46F0-B95B-CE3017CACDB4}" type="pres">
      <dgm:prSet presAssocID="{BFFC9076-60CF-4AE2-8A9F-C9E0021B8683}" presName="Accent" presStyleLbl="parChTrans1D1" presStyleIdx="2" presStyleCnt="3"/>
      <dgm:spPr/>
    </dgm:pt>
  </dgm:ptLst>
  <dgm:cxnLst>
    <dgm:cxn modelId="{2B84042D-3D44-420D-9B0D-2869600D72E1}" srcId="{AEF70B78-A939-4D92-948F-7DB94FEDAA69}" destId="{5071CE50-F20F-463F-BDCA-4056DA621F13}" srcOrd="0" destOrd="0" parTransId="{96B58CA8-D934-4C3D-9AF3-1E818EC2D6D8}" sibTransId="{8E3598EE-6E02-434A-A85A-A1CE8B75D9AE}"/>
    <dgm:cxn modelId="{E2D1B347-EC5F-4226-AB9F-311DE5F4B6C6}" srcId="{AEF70B78-A939-4D92-948F-7DB94FEDAA69}" destId="{21A51C75-42FA-4469-AB5F-6EDCCADDC24D}" srcOrd="1" destOrd="0" parTransId="{8ED0BB81-2C5E-4F9F-BA43-3C804377F899}" sibTransId="{01811FC6-30DD-41E3-94E1-D415D5C076CC}"/>
    <dgm:cxn modelId="{3236C659-9561-4B34-8550-7376285FBBB5}" type="presOf" srcId="{57E71642-7717-49A9-895E-214C88EE03C7}" destId="{8EB4DFDE-ED0B-4B86-93D9-EEFB61D48580}" srcOrd="0" destOrd="0" presId="urn:microsoft.com/office/officeart/2011/layout/TabList"/>
    <dgm:cxn modelId="{B517CB8A-80CF-40B7-9C7E-DC5FD8BD6C40}" type="presOf" srcId="{BFFC9076-60CF-4AE2-8A9F-C9E0021B8683}" destId="{2D7E53BE-E732-42BF-B752-79F7E9A7BFDE}" srcOrd="0" destOrd="0" presId="urn:microsoft.com/office/officeart/2011/layout/TabList"/>
    <dgm:cxn modelId="{A755F38C-1FD7-457F-A190-17C12EBE7614}" type="presOf" srcId="{5071CE50-F20F-463F-BDCA-4056DA621F13}" destId="{1340325C-0C53-4707-916C-64B66B3B8C20}" srcOrd="0" destOrd="0" presId="urn:microsoft.com/office/officeart/2011/layout/TabList"/>
    <dgm:cxn modelId="{B13472AE-B8C8-412E-9DE3-6AC78E0F1433}" type="presOf" srcId="{B8F08F0D-27E7-45BC-B2E7-2B4062F1D24D}" destId="{7DF4C94D-5AE4-4931-9450-910BDEECE6F3}" srcOrd="0" destOrd="0" presId="urn:microsoft.com/office/officeart/2011/layout/TabList"/>
    <dgm:cxn modelId="{0974ADBA-177B-470E-B34B-C7F7517B204E}" srcId="{21A51C75-42FA-4469-AB5F-6EDCCADDC24D}" destId="{7456CF7D-CC1B-4741-A591-B925D120A4DB}" srcOrd="0" destOrd="0" parTransId="{57A02873-04A6-4365-9897-F287261A57BC}" sibTransId="{5EC18CA6-7119-4DAC-93D8-52241994AC2F}"/>
    <dgm:cxn modelId="{74F247C6-6E9B-45F2-A450-CBD62B61D269}" type="presOf" srcId="{21A51C75-42FA-4469-AB5F-6EDCCADDC24D}" destId="{9C8847B8-0C43-48CA-978F-83E18324718F}" srcOrd="0" destOrd="0" presId="urn:microsoft.com/office/officeart/2011/layout/TabList"/>
    <dgm:cxn modelId="{D2A3CECF-BA9D-424F-936E-04EE3054C1D1}" srcId="{5071CE50-F20F-463F-BDCA-4056DA621F13}" destId="{B8F08F0D-27E7-45BC-B2E7-2B4062F1D24D}" srcOrd="0" destOrd="0" parTransId="{46F462D8-8C4F-4BE4-B4B9-694D87B7527B}" sibTransId="{9D55C6CC-A593-42A8-B36D-1911677B29C1}"/>
    <dgm:cxn modelId="{1D2B29D1-C8C6-4DDC-9F1B-C771E62F8AA9}" srcId="{BFFC9076-60CF-4AE2-8A9F-C9E0021B8683}" destId="{57E71642-7717-49A9-895E-214C88EE03C7}" srcOrd="0" destOrd="0" parTransId="{9B5FE049-63C5-4ED8-8996-757A2F5DD949}" sibTransId="{C0B1CA3C-2A65-4C38-9163-8FFB1D36C344}"/>
    <dgm:cxn modelId="{3F2A5BDB-3529-4BE2-BD9C-77322F1DD157}" type="presOf" srcId="{AEF70B78-A939-4D92-948F-7DB94FEDAA69}" destId="{0FC5F419-8919-4C45-8722-35B8AC20A53D}" srcOrd="0" destOrd="0" presId="urn:microsoft.com/office/officeart/2011/layout/TabList"/>
    <dgm:cxn modelId="{3957F3DB-B011-46C2-9C84-466DE7C23DD2}" srcId="{AEF70B78-A939-4D92-948F-7DB94FEDAA69}" destId="{BFFC9076-60CF-4AE2-8A9F-C9E0021B8683}" srcOrd="2" destOrd="0" parTransId="{B47C5A1F-041F-4E65-8185-EC7E5369291F}" sibTransId="{C07113F4-DE8C-41CA-A4D5-CA9747BBBE90}"/>
    <dgm:cxn modelId="{B458C9F9-21D7-4146-B1F8-D7F2F583737A}" type="presOf" srcId="{7456CF7D-CC1B-4741-A591-B925D120A4DB}" destId="{C610B571-6B4F-4C97-B3AB-F405B1B74463}" srcOrd="0" destOrd="0" presId="urn:microsoft.com/office/officeart/2011/layout/TabList"/>
    <dgm:cxn modelId="{8BC98BEE-425D-4965-AF50-CD06083EE2B4}" type="presParOf" srcId="{0FC5F419-8919-4C45-8722-35B8AC20A53D}" destId="{81F6E16E-6D3B-46CF-AE69-C21D9E754949}" srcOrd="0" destOrd="0" presId="urn:microsoft.com/office/officeart/2011/layout/TabList"/>
    <dgm:cxn modelId="{4F9D884E-073D-400D-8A9F-92E0C5DBC63B}" type="presParOf" srcId="{81F6E16E-6D3B-46CF-AE69-C21D9E754949}" destId="{7DF4C94D-5AE4-4931-9450-910BDEECE6F3}" srcOrd="0" destOrd="0" presId="urn:microsoft.com/office/officeart/2011/layout/TabList"/>
    <dgm:cxn modelId="{F17196EE-19F8-4EE5-8CF7-F3FB79AA3320}" type="presParOf" srcId="{81F6E16E-6D3B-46CF-AE69-C21D9E754949}" destId="{1340325C-0C53-4707-916C-64B66B3B8C20}" srcOrd="1" destOrd="0" presId="urn:microsoft.com/office/officeart/2011/layout/TabList"/>
    <dgm:cxn modelId="{54847DFF-EC76-4EAD-A247-41F95D2140FA}" type="presParOf" srcId="{81F6E16E-6D3B-46CF-AE69-C21D9E754949}" destId="{DDC3D740-2754-4B3F-BD4A-C1ABF29DB0A5}" srcOrd="2" destOrd="0" presId="urn:microsoft.com/office/officeart/2011/layout/TabList"/>
    <dgm:cxn modelId="{C1F3EFF8-731C-466F-AAC8-F83B6D557776}" type="presParOf" srcId="{0FC5F419-8919-4C45-8722-35B8AC20A53D}" destId="{DA7CE5D6-A287-46D7-B06F-AD71B22E38AD}" srcOrd="1" destOrd="0" presId="urn:microsoft.com/office/officeart/2011/layout/TabList"/>
    <dgm:cxn modelId="{071995F1-EBA9-45E6-8217-4754CD6BF857}" type="presParOf" srcId="{0FC5F419-8919-4C45-8722-35B8AC20A53D}" destId="{4380C1E9-805C-4B12-B2EB-21E81FB31AED}" srcOrd="2" destOrd="0" presId="urn:microsoft.com/office/officeart/2011/layout/TabList"/>
    <dgm:cxn modelId="{5AFC31DA-C198-4A6D-8C51-90677D028258}" type="presParOf" srcId="{4380C1E9-805C-4B12-B2EB-21E81FB31AED}" destId="{C610B571-6B4F-4C97-B3AB-F405B1B74463}" srcOrd="0" destOrd="0" presId="urn:microsoft.com/office/officeart/2011/layout/TabList"/>
    <dgm:cxn modelId="{2EFB3A96-4565-45D4-8B0E-74EF5C461E58}" type="presParOf" srcId="{4380C1E9-805C-4B12-B2EB-21E81FB31AED}" destId="{9C8847B8-0C43-48CA-978F-83E18324718F}" srcOrd="1" destOrd="0" presId="urn:microsoft.com/office/officeart/2011/layout/TabList"/>
    <dgm:cxn modelId="{AE9CF0B7-4077-4930-841E-3C1F7A35D287}" type="presParOf" srcId="{4380C1E9-805C-4B12-B2EB-21E81FB31AED}" destId="{1170682B-5B64-47AB-B2AB-71108273B864}" srcOrd="2" destOrd="0" presId="urn:microsoft.com/office/officeart/2011/layout/TabList"/>
    <dgm:cxn modelId="{86A1CD4C-0634-4F87-BB40-D1E10FECB6BF}" type="presParOf" srcId="{0FC5F419-8919-4C45-8722-35B8AC20A53D}" destId="{07251216-693D-48E2-ADDF-A9BEC626C4DF}" srcOrd="3" destOrd="0" presId="urn:microsoft.com/office/officeart/2011/layout/TabList"/>
    <dgm:cxn modelId="{5EC18D92-0F1A-4617-B42F-35E3C40BAD39}" type="presParOf" srcId="{0FC5F419-8919-4C45-8722-35B8AC20A53D}" destId="{122E4116-4BD4-44DB-B335-CE2E436F04CB}" srcOrd="4" destOrd="0" presId="urn:microsoft.com/office/officeart/2011/layout/TabList"/>
    <dgm:cxn modelId="{27CA4D6F-5FF6-4547-A561-AE4AB780A979}" type="presParOf" srcId="{122E4116-4BD4-44DB-B335-CE2E436F04CB}" destId="{8EB4DFDE-ED0B-4B86-93D9-EEFB61D48580}" srcOrd="0" destOrd="0" presId="urn:microsoft.com/office/officeart/2011/layout/TabList"/>
    <dgm:cxn modelId="{4126AAD1-65F7-4EE4-9FA6-9D8182360D59}" type="presParOf" srcId="{122E4116-4BD4-44DB-B335-CE2E436F04CB}" destId="{2D7E53BE-E732-42BF-B752-79F7E9A7BFDE}" srcOrd="1" destOrd="0" presId="urn:microsoft.com/office/officeart/2011/layout/TabList"/>
    <dgm:cxn modelId="{7F5FE935-69B0-4C5B-AF4B-FE5A87044B85}" type="presParOf" srcId="{122E4116-4BD4-44DB-B335-CE2E436F04CB}" destId="{7AFE0238-3F36-46F0-B95B-CE3017CACDB4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68E37-3A10-4B77-83C5-08EC06B60C13}">
      <dsp:nvSpPr>
        <dsp:cNvPr id="0" name=""/>
        <dsp:cNvSpPr/>
      </dsp:nvSpPr>
      <dsp:spPr>
        <a:xfrm rot="16200000">
          <a:off x="-1287685" y="2117934"/>
          <a:ext cx="3182577" cy="48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28958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Autodesk® 3ds Max 2018® with latest service pack</a:t>
          </a:r>
          <a:endParaRPr lang="en-US" sz="1700" kern="1200" dirty="0"/>
        </a:p>
      </dsp:txBody>
      <dsp:txXfrm>
        <a:off x="-1287685" y="2117934"/>
        <a:ext cx="3182577" cy="486377"/>
      </dsp:txXfrm>
    </dsp:sp>
    <dsp:sp modelId="{66D3869B-18C7-4B7F-A190-BA6F0C8AE2E2}">
      <dsp:nvSpPr>
        <dsp:cNvPr id="0" name=""/>
        <dsp:cNvSpPr/>
      </dsp:nvSpPr>
      <dsp:spPr>
        <a:xfrm>
          <a:off x="546791" y="769833"/>
          <a:ext cx="2422673" cy="31825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428958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Windows® 8 or Windows® 7 64-bit Professional operating system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64-bit Intel or AMD multi core processor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8GB Ram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2GB free disk space for installation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3GB free disk space if downloading </a:t>
          </a:r>
          <a:r>
            <a:rPr lang="en-US" sz="1100" b="1" i="0" kern="1200">
              <a:hlinkClick xmlns:r="http://schemas.openxmlformats.org/officeDocument/2006/relationships" r:id="rId1"/>
            </a:rPr>
            <a:t>Material Libraries</a:t>
          </a:r>
          <a:endParaRPr lang="en-US" sz="1100" b="0" i="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2x NVIDIA GPUs with the following minimum specifications</a:t>
          </a:r>
          <a:r>
            <a:rPr lang="en-US" sz="1100" b="1" i="0" kern="1200">
              <a:hlinkClick xmlns:r="http://schemas.openxmlformats.org/officeDocument/2006/relationships" r:id="rId2"/>
            </a:rPr>
            <a:t>*</a:t>
          </a:r>
          <a:r>
            <a:rPr lang="en-US" sz="1100" b="0" i="0" kern="1200"/>
            <a:t>: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CUDA compute capability 3.0 and higher</a:t>
          </a:r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/>
            <a:t>Driver needs to support CUDA 9.0 or higher</a:t>
          </a:r>
        </a:p>
      </dsp:txBody>
      <dsp:txXfrm>
        <a:off x="546791" y="769833"/>
        <a:ext cx="2422673" cy="3182577"/>
      </dsp:txXfrm>
    </dsp:sp>
    <dsp:sp modelId="{A4DCBFA3-3EB6-4CAF-878F-420E4081DA77}">
      <dsp:nvSpPr>
        <dsp:cNvPr id="0" name=""/>
        <dsp:cNvSpPr/>
      </dsp:nvSpPr>
      <dsp:spPr>
        <a:xfrm>
          <a:off x="60414" y="127816"/>
          <a:ext cx="972754" cy="972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A9862-5473-4ABA-9366-077AED26E7AE}">
      <dsp:nvSpPr>
        <dsp:cNvPr id="0" name=""/>
        <dsp:cNvSpPr/>
      </dsp:nvSpPr>
      <dsp:spPr>
        <a:xfrm rot="16200000">
          <a:off x="2264674" y="2117934"/>
          <a:ext cx="3182577" cy="48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28958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Maya LT 2016</a:t>
          </a:r>
        </a:p>
      </dsp:txBody>
      <dsp:txXfrm>
        <a:off x="2264674" y="2117934"/>
        <a:ext cx="3182577" cy="486377"/>
      </dsp:txXfrm>
    </dsp:sp>
    <dsp:sp modelId="{6B8F66F7-749E-4587-927C-12B07A276DEC}">
      <dsp:nvSpPr>
        <dsp:cNvPr id="0" name=""/>
        <dsp:cNvSpPr/>
      </dsp:nvSpPr>
      <dsp:spPr>
        <a:xfrm>
          <a:off x="4099151" y="769833"/>
          <a:ext cx="2422673" cy="31825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428958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/>
            <a:t>Microsoft</a:t>
          </a:r>
          <a:r>
            <a:rPr lang="en-US" sz="1100" b="0" i="0" kern="1200" baseline="30000" dirty="0"/>
            <a:t>®</a:t>
          </a:r>
          <a:r>
            <a:rPr lang="en-US" sz="1100" b="0" i="0" kern="1200" dirty="0"/>
            <a:t> Windows</a:t>
          </a:r>
          <a:r>
            <a:rPr lang="en-US" sz="1100" b="0" i="0" kern="1200" baseline="30000" dirty="0"/>
            <a:t>® </a:t>
          </a:r>
          <a:r>
            <a:rPr lang="en-US" sz="1100" b="0" i="0" kern="1200" dirty="0"/>
            <a:t>7 (SP1) and Windows</a:t>
          </a:r>
          <a:r>
            <a:rPr lang="en-US" sz="1100" b="0" i="0" kern="1200" baseline="30000" dirty="0"/>
            <a:t>®</a:t>
          </a:r>
          <a:r>
            <a:rPr lang="en-US" sz="1100" b="0" i="0" kern="1200" dirty="0"/>
            <a:t> 8 Professional operating system; Apple</a:t>
          </a:r>
          <a:r>
            <a:rPr lang="en-US" sz="1100" b="0" i="0" kern="1200" baseline="30000" dirty="0"/>
            <a:t>®</a:t>
          </a:r>
          <a:r>
            <a:rPr lang="en-US" sz="1100" b="0" i="0" kern="1200" dirty="0"/>
            <a:t> Mac OS</a:t>
          </a:r>
          <a:r>
            <a:rPr lang="en-US" sz="1100" b="0" i="0" kern="1200" baseline="30000" dirty="0"/>
            <a:t>®</a:t>
          </a:r>
          <a:r>
            <a:rPr lang="en-US" sz="1100" b="0" i="0" kern="1200" dirty="0"/>
            <a:t> X 10.9.5 and 10.10.x operating system</a:t>
          </a:r>
          <a:endParaRPr lang="en-US" sz="1100" b="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/>
            <a:t>64-bit Intel</a:t>
          </a:r>
          <a:r>
            <a:rPr lang="en-US" sz="1100" b="0" i="0" kern="1200" baseline="30000" dirty="0"/>
            <a:t>®</a:t>
          </a:r>
          <a:r>
            <a:rPr lang="en-US" sz="1100" b="0" i="0" kern="1200" dirty="0"/>
            <a:t> or AMD</a:t>
          </a:r>
          <a:r>
            <a:rPr lang="en-US" sz="1100" b="0" i="0" kern="1200" baseline="30000" dirty="0"/>
            <a:t>®</a:t>
          </a:r>
          <a:r>
            <a:rPr lang="en-US" sz="1100" b="0" i="0" kern="1200" dirty="0"/>
            <a:t> multicore processor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1100" b="0" i="0" kern="1200"/>
            <a:t>Microsoft</a:t>
          </a:r>
          <a:r>
            <a:rPr lang="fr-FR" sz="1100" b="0" i="0" kern="1200" baseline="30000"/>
            <a:t>®</a:t>
          </a:r>
          <a:r>
            <a:rPr lang="fr-FR" sz="1100" b="0" i="0" kern="1200"/>
            <a:t> DirectX</a:t>
          </a:r>
          <a:r>
            <a:rPr lang="fr-FR" sz="1100" b="0" i="0" kern="1200" baseline="30000"/>
            <a:t>®</a:t>
          </a:r>
          <a:r>
            <a:rPr lang="fr-FR" sz="1100" b="0" i="0" kern="1200"/>
            <a:t> 11 compatible graphics card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4 GB of RAM (8 GB recommended)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4 GB of free disk space for installation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/>
            <a:t>Three-button mouse</a:t>
          </a:r>
        </a:p>
      </dsp:txBody>
      <dsp:txXfrm>
        <a:off x="4099151" y="769833"/>
        <a:ext cx="2422673" cy="3182577"/>
      </dsp:txXfrm>
    </dsp:sp>
    <dsp:sp modelId="{6256395D-C5D5-4695-8105-ECEEDF9194CC}">
      <dsp:nvSpPr>
        <dsp:cNvPr id="0" name=""/>
        <dsp:cNvSpPr/>
      </dsp:nvSpPr>
      <dsp:spPr>
        <a:xfrm>
          <a:off x="3612774" y="127816"/>
          <a:ext cx="972754" cy="97275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31DA7-C692-428D-8220-51E2F1C951AB}">
      <dsp:nvSpPr>
        <dsp:cNvPr id="0" name=""/>
        <dsp:cNvSpPr/>
      </dsp:nvSpPr>
      <dsp:spPr>
        <a:xfrm rot="16200000">
          <a:off x="5817034" y="2117934"/>
          <a:ext cx="3182577" cy="486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28958" bIns="0" numCol="1" spcCol="1270" anchor="t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Blender</a:t>
          </a:r>
          <a:endParaRPr lang="en-US" sz="1700" b="0" i="0" kern="1200" dirty="0"/>
        </a:p>
      </dsp:txBody>
      <dsp:txXfrm>
        <a:off x="5817034" y="2117934"/>
        <a:ext cx="3182577" cy="486377"/>
      </dsp:txXfrm>
    </dsp:sp>
    <dsp:sp modelId="{B2E33DDF-4337-43FE-8559-F331E9A63803}">
      <dsp:nvSpPr>
        <dsp:cNvPr id="0" name=""/>
        <dsp:cNvSpPr/>
      </dsp:nvSpPr>
      <dsp:spPr>
        <a:xfrm>
          <a:off x="7651511" y="769833"/>
          <a:ext cx="2422673" cy="31825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428958" rIns="99568" bIns="99568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Windows 10, 8, 7 and Linux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/>
            <a:t>64-bit quad core CPU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/>
            <a:t>16 GB RAM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/>
            <a:t>Full HD display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b="0" i="0" kern="1200" dirty="0"/>
            <a:t>Three button mouse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Graphics card with 4 GB RAM</a:t>
          </a:r>
          <a:endParaRPr lang="en-US" sz="1100" kern="1200"/>
        </a:p>
      </dsp:txBody>
      <dsp:txXfrm>
        <a:off x="7651511" y="769833"/>
        <a:ext cx="2422673" cy="3182577"/>
      </dsp:txXfrm>
    </dsp:sp>
    <dsp:sp modelId="{0C0F03DC-08F9-4B50-9698-BB4738EC7B55}">
      <dsp:nvSpPr>
        <dsp:cNvPr id="0" name=""/>
        <dsp:cNvSpPr/>
      </dsp:nvSpPr>
      <dsp:spPr>
        <a:xfrm>
          <a:off x="7165134" y="127816"/>
          <a:ext cx="972754" cy="9727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1"/>
          </a:solidFill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64242-AB8C-49A0-90F9-A01838FE7FD3}">
      <dsp:nvSpPr>
        <dsp:cNvPr id="0" name=""/>
        <dsp:cNvSpPr/>
      </dsp:nvSpPr>
      <dsp:spPr>
        <a:xfrm>
          <a:off x="695" y="17456"/>
          <a:ext cx="3028979" cy="1514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Plugin</a:t>
          </a:r>
        </a:p>
      </dsp:txBody>
      <dsp:txXfrm>
        <a:off x="695" y="17456"/>
        <a:ext cx="3028979" cy="1514489"/>
      </dsp:txXfrm>
    </dsp:sp>
    <dsp:sp modelId="{36849F1C-F2A3-4DD9-A52E-5C919EF6AC5B}">
      <dsp:nvSpPr>
        <dsp:cNvPr id="0" name=""/>
        <dsp:cNvSpPr/>
      </dsp:nvSpPr>
      <dsp:spPr>
        <a:xfrm>
          <a:off x="3665760" y="17456"/>
          <a:ext cx="3028979" cy="1514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Light Weight Program</a:t>
          </a:r>
        </a:p>
      </dsp:txBody>
      <dsp:txXfrm>
        <a:off x="3665760" y="17456"/>
        <a:ext cx="3028979" cy="1514489"/>
      </dsp:txXfrm>
    </dsp:sp>
    <dsp:sp modelId="{5D781BCF-EBF1-4726-A5D0-5C6EEB2DFA45}">
      <dsp:nvSpPr>
        <dsp:cNvPr id="0" name=""/>
        <dsp:cNvSpPr/>
      </dsp:nvSpPr>
      <dsp:spPr>
        <a:xfrm>
          <a:off x="7330825" y="17456"/>
          <a:ext cx="3028979" cy="1514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Online Website</a:t>
          </a:r>
        </a:p>
      </dsp:txBody>
      <dsp:txXfrm>
        <a:off x="7330825" y="17456"/>
        <a:ext cx="3028979" cy="15144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B50D8-A0C4-4E00-A445-CBCFD7933E01}">
      <dsp:nvSpPr>
        <dsp:cNvPr id="0" name=""/>
        <dsp:cNvSpPr/>
      </dsp:nvSpPr>
      <dsp:spPr>
        <a:xfrm>
          <a:off x="0" y="42977"/>
          <a:ext cx="10360501" cy="7634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900" kern="1200"/>
            <a:t>โปรแกรมคอมพิวเตอร์ (</a:t>
          </a:r>
          <a:r>
            <a:rPr lang="en-US" sz="2900" kern="1200"/>
            <a:t>Software)</a:t>
          </a:r>
        </a:p>
      </dsp:txBody>
      <dsp:txXfrm>
        <a:off x="37267" y="80244"/>
        <a:ext cx="10285967" cy="688891"/>
      </dsp:txXfrm>
    </dsp:sp>
    <dsp:sp modelId="{EA4832DF-A5D3-4F3F-8AF4-A489AD038694}">
      <dsp:nvSpPr>
        <dsp:cNvPr id="0" name=""/>
        <dsp:cNvSpPr/>
      </dsp:nvSpPr>
      <dsp:spPr>
        <a:xfrm>
          <a:off x="0" y="806402"/>
          <a:ext cx="10360501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946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</a:t>
          </a:r>
          <a:r>
            <a:rPr lang="th-TH" sz="2300" kern="1200"/>
            <a:t> </a:t>
          </a:r>
          <a:r>
            <a:rPr lang="en-US" sz="2300" kern="1200"/>
            <a:t>VS code</a:t>
          </a:r>
        </a:p>
      </dsp:txBody>
      <dsp:txXfrm>
        <a:off x="0" y="806402"/>
        <a:ext cx="10360501" cy="480240"/>
      </dsp:txXfrm>
    </dsp:sp>
    <dsp:sp modelId="{DB37D209-A3CB-4B3D-BA3D-0EF65162633D}">
      <dsp:nvSpPr>
        <dsp:cNvPr id="0" name=""/>
        <dsp:cNvSpPr/>
      </dsp:nvSpPr>
      <dsp:spPr>
        <a:xfrm>
          <a:off x="0" y="1286642"/>
          <a:ext cx="10360501" cy="7634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900" kern="1200"/>
            <a:t>สิ่งแวดล้อมสำหรับการพัฒนา (</a:t>
          </a:r>
          <a:r>
            <a:rPr lang="en-US" sz="2900" kern="1200"/>
            <a:t>Development Environment)</a:t>
          </a:r>
        </a:p>
      </dsp:txBody>
      <dsp:txXfrm>
        <a:off x="37267" y="1323909"/>
        <a:ext cx="10285967" cy="688891"/>
      </dsp:txXfrm>
    </dsp:sp>
    <dsp:sp modelId="{7ED0B611-3C5C-4EF1-B46E-D6157078B792}">
      <dsp:nvSpPr>
        <dsp:cNvPr id="0" name=""/>
        <dsp:cNvSpPr/>
      </dsp:nvSpPr>
      <dsp:spPr>
        <a:xfrm>
          <a:off x="0" y="2050067"/>
          <a:ext cx="10360501" cy="7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946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HTML, CSS, Javascript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WebGL (OpenGL ES 2.0)</a:t>
          </a:r>
        </a:p>
      </dsp:txBody>
      <dsp:txXfrm>
        <a:off x="0" y="2050067"/>
        <a:ext cx="10360501" cy="795397"/>
      </dsp:txXfrm>
    </dsp:sp>
    <dsp:sp modelId="{2C9AC2AB-B1D2-4827-92EC-58762E5C7080}">
      <dsp:nvSpPr>
        <dsp:cNvPr id="0" name=""/>
        <dsp:cNvSpPr/>
      </dsp:nvSpPr>
      <dsp:spPr>
        <a:xfrm>
          <a:off x="0" y="2845464"/>
          <a:ext cx="10360501" cy="7634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900" kern="1200"/>
            <a:t>อุปกรณ์คอมพิวเตอร์ (</a:t>
          </a:r>
          <a:r>
            <a:rPr lang="en-US" sz="2900" kern="1200"/>
            <a:t>Hardware)</a:t>
          </a:r>
        </a:p>
      </dsp:txBody>
      <dsp:txXfrm>
        <a:off x="37267" y="2882731"/>
        <a:ext cx="10285967" cy="688891"/>
      </dsp:txXfrm>
    </dsp:sp>
    <dsp:sp modelId="{7A02BD7E-0E1E-413F-BCC4-ABDBB43A0B20}">
      <dsp:nvSpPr>
        <dsp:cNvPr id="0" name=""/>
        <dsp:cNvSpPr/>
      </dsp:nvSpPr>
      <dsp:spPr>
        <a:xfrm>
          <a:off x="0" y="3608889"/>
          <a:ext cx="10360501" cy="810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946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- </a:t>
          </a:r>
          <a:r>
            <a:rPr lang="th-TH" sz="2300" kern="1200"/>
            <a:t>คอมพิวเตอร์แบบพกพา </a:t>
          </a:r>
          <a:r>
            <a:rPr lang="en-US" sz="2300" kern="1200"/>
            <a:t>Processor: Intel(R) Core(TM) i</a:t>
          </a:r>
          <a:r>
            <a:rPr lang="th-TH" sz="2300" kern="1200"/>
            <a:t>3-8130</a:t>
          </a:r>
          <a:r>
            <a:rPr lang="en-US" sz="2300" kern="1200"/>
            <a:t>U CPU @ </a:t>
          </a:r>
          <a:r>
            <a:rPr lang="th-TH" sz="2300" kern="1200"/>
            <a:t>2.20</a:t>
          </a:r>
          <a:r>
            <a:rPr lang="en-US" sz="2300" kern="1200"/>
            <a:t>GHz (</a:t>
          </a:r>
          <a:r>
            <a:rPr lang="th-TH" sz="2300" kern="1200"/>
            <a:t>4 </a:t>
          </a:r>
          <a:r>
            <a:rPr lang="en-US" sz="2300" kern="1200"/>
            <a:t>CPUs), ~</a:t>
          </a:r>
          <a:r>
            <a:rPr lang="th-TH" sz="2300" kern="1200"/>
            <a:t>2.2</a:t>
          </a:r>
          <a:r>
            <a:rPr lang="en-US" sz="2300" kern="1200"/>
            <a:t>GHz Memory: </a:t>
          </a:r>
          <a:r>
            <a:rPr lang="th-TH" sz="2300" kern="1200"/>
            <a:t>8192</a:t>
          </a:r>
          <a:r>
            <a:rPr lang="en-US" sz="2300" kern="1200"/>
            <a:t>MB RAM</a:t>
          </a:r>
          <a:r>
            <a:rPr lang="th-TH" sz="2300" kern="1200"/>
            <a:t> </a:t>
          </a:r>
          <a:r>
            <a:rPr lang="en-US" sz="2300" kern="1200"/>
            <a:t>Windows</a:t>
          </a:r>
        </a:p>
      </dsp:txBody>
      <dsp:txXfrm>
        <a:off x="0" y="3608889"/>
        <a:ext cx="10360501" cy="8104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2A481-FF3D-4527-8C11-45B8819B1589}">
      <dsp:nvSpPr>
        <dsp:cNvPr id="0" name=""/>
        <dsp:cNvSpPr/>
      </dsp:nvSpPr>
      <dsp:spPr>
        <a:xfrm>
          <a:off x="1480082" y="55778"/>
          <a:ext cx="2677363" cy="267736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800" kern="1200"/>
            <a:t>แปลงไฟล์สามมิติ</a:t>
          </a:r>
          <a:endParaRPr lang="en-US" sz="3800" kern="1200"/>
        </a:p>
      </dsp:txBody>
      <dsp:txXfrm>
        <a:off x="1837064" y="524316"/>
        <a:ext cx="1963399" cy="1204813"/>
      </dsp:txXfrm>
    </dsp:sp>
    <dsp:sp modelId="{1939BA32-77CF-4F3D-82E5-850690AB9802}">
      <dsp:nvSpPr>
        <dsp:cNvPr id="0" name=""/>
        <dsp:cNvSpPr/>
      </dsp:nvSpPr>
      <dsp:spPr>
        <a:xfrm>
          <a:off x="2446164" y="1729130"/>
          <a:ext cx="2677363" cy="267736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800" kern="1200" dirty="0"/>
            <a:t>ดูภาพตัวอย่าง</a:t>
          </a:r>
          <a:endParaRPr lang="en-US" sz="3800" kern="1200" dirty="0"/>
        </a:p>
      </dsp:txBody>
      <dsp:txXfrm>
        <a:off x="3264991" y="2420782"/>
        <a:ext cx="1606417" cy="1472549"/>
      </dsp:txXfrm>
    </dsp:sp>
    <dsp:sp modelId="{5417B891-E7E1-40B5-A0C3-B0B78034ED89}">
      <dsp:nvSpPr>
        <dsp:cNvPr id="0" name=""/>
        <dsp:cNvSpPr/>
      </dsp:nvSpPr>
      <dsp:spPr>
        <a:xfrm>
          <a:off x="532849" y="1729130"/>
          <a:ext cx="2677363" cy="267736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800" kern="1200"/>
            <a:t>บันทึกภาพสองมิติ </a:t>
          </a:r>
          <a:endParaRPr lang="en-US" sz="3800" kern="1200"/>
        </a:p>
      </dsp:txBody>
      <dsp:txXfrm>
        <a:off x="784968" y="2420782"/>
        <a:ext cx="1606417" cy="14725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E0238-3F36-46F0-B95B-CE3017CACDB4}">
      <dsp:nvSpPr>
        <dsp:cNvPr id="0" name=""/>
        <dsp:cNvSpPr/>
      </dsp:nvSpPr>
      <dsp:spPr>
        <a:xfrm>
          <a:off x="433225" y="4336325"/>
          <a:ext cx="8125883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0682B-5B64-47AB-B2AB-71108273B864}">
      <dsp:nvSpPr>
        <dsp:cNvPr id="0" name=""/>
        <dsp:cNvSpPr/>
      </dsp:nvSpPr>
      <dsp:spPr>
        <a:xfrm>
          <a:off x="433225" y="3107577"/>
          <a:ext cx="8125883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3D740-2754-4B3F-BD4A-C1ABF29DB0A5}">
      <dsp:nvSpPr>
        <dsp:cNvPr id="0" name=""/>
        <dsp:cNvSpPr/>
      </dsp:nvSpPr>
      <dsp:spPr>
        <a:xfrm>
          <a:off x="433225" y="1878828"/>
          <a:ext cx="8125883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4C94D-5AE4-4931-9450-910BDEECE6F3}">
      <dsp:nvSpPr>
        <dsp:cNvPr id="0" name=""/>
        <dsp:cNvSpPr/>
      </dsp:nvSpPr>
      <dsp:spPr>
        <a:xfrm>
          <a:off x="522469" y="1368298"/>
          <a:ext cx="6013153" cy="490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ส่วนติดต่อผู้ใช้และแปลงไฟล์</a:t>
          </a:r>
          <a:endParaRPr lang="en-US" sz="28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522469" y="1368298"/>
        <a:ext cx="6013153" cy="490209"/>
      </dsp:txXfrm>
    </dsp:sp>
    <dsp:sp modelId="{1340325C-0C53-4707-916C-64B66B3B8C20}">
      <dsp:nvSpPr>
        <dsp:cNvPr id="0" name=""/>
        <dsp:cNvSpPr/>
      </dsp:nvSpPr>
      <dsp:spPr>
        <a:xfrm>
          <a:off x="-433225" y="734502"/>
          <a:ext cx="3845632" cy="60019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JavaScript</a:t>
          </a:r>
        </a:p>
      </dsp:txBody>
      <dsp:txXfrm>
        <a:off x="-403921" y="763806"/>
        <a:ext cx="3787024" cy="570891"/>
      </dsp:txXfrm>
    </dsp:sp>
    <dsp:sp modelId="{C610B571-6B4F-4C97-B3AB-F405B1B74463}">
      <dsp:nvSpPr>
        <dsp:cNvPr id="0" name=""/>
        <dsp:cNvSpPr/>
      </dsp:nvSpPr>
      <dsp:spPr>
        <a:xfrm>
          <a:off x="522469" y="2597046"/>
          <a:ext cx="6013153" cy="490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ใช้พัฒนาการแสดงผลภาพสามมิติ</a:t>
          </a:r>
          <a:endParaRPr lang="en-US" sz="28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522469" y="2597046"/>
        <a:ext cx="6013153" cy="490209"/>
      </dsp:txXfrm>
    </dsp:sp>
    <dsp:sp modelId="{9C8847B8-0C43-48CA-978F-83E18324718F}">
      <dsp:nvSpPr>
        <dsp:cNvPr id="0" name=""/>
        <dsp:cNvSpPr/>
      </dsp:nvSpPr>
      <dsp:spPr>
        <a:xfrm>
          <a:off x="-433225" y="1963250"/>
          <a:ext cx="3845632" cy="60019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OpenGL And WebGL</a:t>
          </a:r>
        </a:p>
      </dsp:txBody>
      <dsp:txXfrm>
        <a:off x="-403921" y="1992554"/>
        <a:ext cx="3787024" cy="570891"/>
      </dsp:txXfrm>
    </dsp:sp>
    <dsp:sp modelId="{8EB4DFDE-ED0B-4B86-93D9-EEFB61D48580}">
      <dsp:nvSpPr>
        <dsp:cNvPr id="0" name=""/>
        <dsp:cNvSpPr/>
      </dsp:nvSpPr>
      <dsp:spPr>
        <a:xfrm>
          <a:off x="522469" y="3825795"/>
          <a:ext cx="6013153" cy="490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dirty="0">
              <a:solidFill>
                <a:schemeClr val="tx1"/>
              </a:solidFill>
              <a:latin typeface="+mn-lt"/>
              <a:ea typeface="+mn-ea"/>
              <a:cs typeface="+mn-cs"/>
            </a:rPr>
            <a:t>ใช้พัฒนาเว็บไซต์</a:t>
          </a:r>
          <a:endParaRPr lang="en-US" sz="2800" kern="120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522469" y="3825795"/>
        <a:ext cx="6013153" cy="490209"/>
      </dsp:txXfrm>
    </dsp:sp>
    <dsp:sp modelId="{2D7E53BE-E732-42BF-B752-79F7E9A7BFDE}">
      <dsp:nvSpPr>
        <dsp:cNvPr id="0" name=""/>
        <dsp:cNvSpPr/>
      </dsp:nvSpPr>
      <dsp:spPr>
        <a:xfrm>
          <a:off x="-433225" y="3191999"/>
          <a:ext cx="3845632" cy="60019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Visual Studio Code</a:t>
          </a:r>
        </a:p>
      </dsp:txBody>
      <dsp:txXfrm>
        <a:off x="-403921" y="3221303"/>
        <a:ext cx="3787024" cy="570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11/29/2019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11/29/2019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11/29/2019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11/29/2019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greentoken.de/onlineconv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eshconvert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swiftconverter.com/convert_3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inkercad.com/thing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vectary.com/feature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4.xml"/><Relationship Id="rId7" Type="http://schemas.microsoft.com/office/2017/06/relationships/model3d" Target="../media/model3d1.glb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graph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flectcgi.com/orthographic-vs-perspective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3d.nicovideo.jp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7" y="1981200"/>
            <a:ext cx="5688436" cy="2000251"/>
          </a:xfrm>
        </p:spPr>
        <p:txBody>
          <a:bodyPr/>
          <a:lstStyle/>
          <a:p>
            <a:r>
              <a:rPr lang="th-TH" b="1" dirty="0"/>
              <a:t>เว็บไซต์แสดงภาพตัวอย่างและแปลงไฟล์สามมิติออนไลน์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4114800"/>
            <a:ext cx="8735325" cy="431800"/>
          </a:xfrm>
        </p:spPr>
        <p:txBody>
          <a:bodyPr>
            <a:normAutofit/>
          </a:bodyPr>
          <a:lstStyle/>
          <a:p>
            <a:r>
              <a:rPr lang="en-US" sz="1600" b="1" dirty="0"/>
              <a:t>Website preview and converting three-dimensional files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5697B-90D7-49FC-82BB-77F342E0642E}"/>
              </a:ext>
            </a:extLst>
          </p:cNvPr>
          <p:cNvSpPr txBox="1"/>
          <p:nvPr/>
        </p:nvSpPr>
        <p:spPr>
          <a:xfrm>
            <a:off x="1674812" y="5029200"/>
            <a:ext cx="4926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นาย คมสัน	นิภารัตน์	5952100228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4FCB5-569B-43CD-A170-93D27E43B7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75612" y="2357729"/>
            <a:ext cx="1247192" cy="1247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เหตุผลที่มาและความจำเป็นของโครงงาน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4992-660A-42B6-8EE7-6EEE179C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76400"/>
            <a:ext cx="10360501" cy="660403"/>
          </a:xfrm>
        </p:spPr>
        <p:txBody>
          <a:bodyPr>
            <a:normAutofit/>
          </a:bodyPr>
          <a:lstStyle/>
          <a:p>
            <a:r>
              <a:rPr lang="th-TH" dirty="0"/>
              <a:t>การแก้ไขที่มีอยู่แล้ว</a:t>
            </a:r>
            <a:r>
              <a:rPr lang="en-US" dirty="0"/>
              <a:t> (Online)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8EC639-C7FA-48F3-9B97-3F1DC86D1CDA}"/>
              </a:ext>
            </a:extLst>
          </p:cNvPr>
          <p:cNvSpPr/>
          <p:nvPr/>
        </p:nvSpPr>
        <p:spPr>
          <a:xfrm>
            <a:off x="3455388" y="5955490"/>
            <a:ext cx="52780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https://www.greentoken.de/onlineconv/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7C15B8-B573-4151-82B5-F01EC11C5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8" t="25549" r="32495" b="36664"/>
          <a:stretch/>
        </p:blipFill>
        <p:spPr>
          <a:xfrm>
            <a:off x="2741612" y="2336803"/>
            <a:ext cx="6705600" cy="34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0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เหตุผลที่มาและความจำเป็นของโครงงาน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4992-660A-42B6-8EE7-6EEE179C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76400"/>
            <a:ext cx="10360501" cy="660403"/>
          </a:xfrm>
        </p:spPr>
        <p:txBody>
          <a:bodyPr>
            <a:normAutofit/>
          </a:bodyPr>
          <a:lstStyle/>
          <a:p>
            <a:r>
              <a:rPr lang="th-TH" dirty="0"/>
              <a:t>การแก้ไขที่มีอยู่แล้ว</a:t>
            </a:r>
            <a:r>
              <a:rPr lang="en-US" dirty="0"/>
              <a:t> (Online)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8EC639-C7FA-48F3-9B97-3F1DC86D1CDA}"/>
              </a:ext>
            </a:extLst>
          </p:cNvPr>
          <p:cNvSpPr/>
          <p:nvPr/>
        </p:nvSpPr>
        <p:spPr>
          <a:xfrm>
            <a:off x="7508617" y="5899723"/>
            <a:ext cx="4220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https://www.meshconvert.com/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4FC79-D182-480F-80B9-FD6D506F1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3" t="9989" r="41248" b="29995"/>
          <a:stretch/>
        </p:blipFill>
        <p:spPr>
          <a:xfrm>
            <a:off x="1903412" y="2307971"/>
            <a:ext cx="4495800" cy="418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เหตุผลที่มาและความจำเป็นของโครงงาน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4992-660A-42B6-8EE7-6EEE179C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76400"/>
            <a:ext cx="10360501" cy="660403"/>
          </a:xfrm>
        </p:spPr>
        <p:txBody>
          <a:bodyPr>
            <a:normAutofit/>
          </a:bodyPr>
          <a:lstStyle/>
          <a:p>
            <a:r>
              <a:rPr lang="th-TH" dirty="0"/>
              <a:t>การแก้ไขที่มีอยู่แล้ว</a:t>
            </a:r>
            <a:r>
              <a:rPr lang="en-US" dirty="0"/>
              <a:t> (Online)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8EC639-C7FA-48F3-9B97-3F1DC86D1CDA}"/>
              </a:ext>
            </a:extLst>
          </p:cNvPr>
          <p:cNvSpPr/>
          <p:nvPr/>
        </p:nvSpPr>
        <p:spPr>
          <a:xfrm>
            <a:off x="1293812" y="6045198"/>
            <a:ext cx="5661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http://www.swiftconverter.com/convert_3d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528C3-BBC9-49BB-8577-CFD1218B3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0" t="9989" r="23743" b="17770"/>
          <a:stretch/>
        </p:blipFill>
        <p:spPr>
          <a:xfrm>
            <a:off x="5637212" y="1498600"/>
            <a:ext cx="5040920" cy="43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9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เหตุผลที่มาและความจำเป็นของโครงงาน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4992-660A-42B6-8EE7-6EEE179C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76400"/>
            <a:ext cx="10360501" cy="660403"/>
          </a:xfrm>
        </p:spPr>
        <p:txBody>
          <a:bodyPr>
            <a:normAutofit/>
          </a:bodyPr>
          <a:lstStyle/>
          <a:p>
            <a:r>
              <a:rPr lang="th-TH" dirty="0"/>
              <a:t>การแก้ไขที่มีอยู่แล้ว</a:t>
            </a:r>
            <a:r>
              <a:rPr lang="en-US" dirty="0"/>
              <a:t> (Online)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8EC639-C7FA-48F3-9B97-3F1DC86D1CDA}"/>
              </a:ext>
            </a:extLst>
          </p:cNvPr>
          <p:cNvSpPr/>
          <p:nvPr/>
        </p:nvSpPr>
        <p:spPr>
          <a:xfrm>
            <a:off x="4265612" y="6255470"/>
            <a:ext cx="4621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https://www.tinkercad.com/things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A403E-1FF7-47B5-B523-BF3F41866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90" b="8775"/>
          <a:stretch/>
        </p:blipFill>
        <p:spPr>
          <a:xfrm>
            <a:off x="2018426" y="2251953"/>
            <a:ext cx="8761412" cy="400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59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เหตุผลที่มาและความจำเป็นของโครงงาน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4992-660A-42B6-8EE7-6EEE179C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76400"/>
            <a:ext cx="10360501" cy="660403"/>
          </a:xfrm>
        </p:spPr>
        <p:txBody>
          <a:bodyPr>
            <a:normAutofit/>
          </a:bodyPr>
          <a:lstStyle/>
          <a:p>
            <a:r>
              <a:rPr lang="th-TH" dirty="0"/>
              <a:t>การแก้ไขที่มีอยู่แล้ว</a:t>
            </a:r>
            <a:r>
              <a:rPr lang="en-US" dirty="0"/>
              <a:t> (Online)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8EC639-C7FA-48F3-9B97-3F1DC86D1CDA}"/>
              </a:ext>
            </a:extLst>
          </p:cNvPr>
          <p:cNvSpPr/>
          <p:nvPr/>
        </p:nvSpPr>
        <p:spPr>
          <a:xfrm>
            <a:off x="4265612" y="6255470"/>
            <a:ext cx="4621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https://www.vectary.com/features/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A6338-C1D3-4A8A-ACFD-FEF4BF465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90" b="3993"/>
          <a:stretch/>
        </p:blipFill>
        <p:spPr>
          <a:xfrm>
            <a:off x="2366557" y="2336803"/>
            <a:ext cx="7694612" cy="372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58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อุปกรณ์และซอฟต์แวร์</a:t>
            </a:r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EC244A4-EB3B-4B99-9140-359C37BA75E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18883" y="1701797"/>
          <a:ext cx="10360501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564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วัตถุประสงค์ของโครงงาน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เพื่อพัฒนาเว็บไซต์แสดงภาพตัวอย่างและแปลงไฟล์สามมิติออนไลน์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09F6C-F4B2-4005-BEFD-7D68348C9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693931"/>
            <a:ext cx="2524985" cy="25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64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ขอบเขตของโครงงาน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701797"/>
            <a:ext cx="7542529" cy="4462272"/>
          </a:xfrm>
        </p:spPr>
        <p:txBody>
          <a:bodyPr>
            <a:normAutofit/>
          </a:bodyPr>
          <a:lstStyle/>
          <a:p>
            <a:r>
              <a:rPr lang="th-TH" dirty="0"/>
              <a:t>เว็บไซต์สามารถเรียกดูภาพตัวอย่างได้รวมไฟล์วัตถุสามมิติ</a:t>
            </a:r>
          </a:p>
          <a:p>
            <a:r>
              <a:rPr lang="th-TH" dirty="0"/>
              <a:t>อัพโหลด</a:t>
            </a:r>
            <a:r>
              <a:rPr lang="en-US" dirty="0"/>
              <a:t> 2gb</a:t>
            </a:r>
            <a:r>
              <a:rPr lang="th-TH" dirty="0"/>
              <a:t> และประสิทธิภาพการแสดงผลขึ้นอยู่กับอุปกรณ์ของผู้ใช้</a:t>
            </a:r>
            <a:endParaRPr lang="en-US" sz="2200" dirty="0"/>
          </a:p>
          <a:p>
            <a:r>
              <a:rPr lang="en-US" dirty="0" err="1"/>
              <a:t>Collada</a:t>
            </a:r>
            <a:r>
              <a:rPr lang="en-US" dirty="0"/>
              <a:t>, DRACO, GLTF, MMD, OBJ, PLY, STL</a:t>
            </a:r>
          </a:p>
          <a:p>
            <a:r>
              <a:rPr lang="th-TH" dirty="0"/>
              <a:t>เว็บไซต์คำนึงถึงความสามารถในการแปลงไฟล์และการแสดงภาพตัวอย่าง โดยไม่นำปัจจัยอื่นที่เกี่ยวข้องกับการวัดประสิทธิภาพ</a:t>
            </a:r>
          </a:p>
          <a:p>
            <a:r>
              <a:rPr lang="th-TH" dirty="0"/>
              <a:t>เว็บไซต์สามารถบันทึกภาพสองมิติ </a:t>
            </a:r>
            <a:r>
              <a:rPr lang="en-US" dirty="0"/>
              <a:t>PNG</a:t>
            </a:r>
          </a:p>
          <a:p>
            <a:endParaRPr lang="en-US" sz="2200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aroler in Blue Jacket">
                <a:extLst>
                  <a:ext uri="{FF2B5EF4-FFF2-40B4-BE49-F238E27FC236}">
                    <a16:creationId xmlns:a16="http://schemas.microsoft.com/office/drawing/2014/main" id="{B0F9F592-3011-4363-92D7-760DEBCEA7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7058474"/>
                  </p:ext>
                </p:extLst>
              </p:nvPr>
            </p:nvGraphicFramePr>
            <p:xfrm>
              <a:off x="9371012" y="990600"/>
              <a:ext cx="1856528" cy="511259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856528" cy="5112591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413472" ay="-1826597" az="-21024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725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aroler in Blue Jacket">
                <a:extLst>
                  <a:ext uri="{FF2B5EF4-FFF2-40B4-BE49-F238E27FC236}">
                    <a16:creationId xmlns:a16="http://schemas.microsoft.com/office/drawing/2014/main" id="{B0F9F592-3011-4363-92D7-760DEBCEA7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71012" y="990600"/>
                <a:ext cx="1856528" cy="51125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9092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ประโยชน์ที่คาดว่าจะได้รับ</a:t>
            </a:r>
            <a:endParaRPr lang="en-US" b="1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A6CB03A-B65B-472F-AB0C-47D1212441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92727"/>
              </p:ext>
            </p:extLst>
          </p:nvPr>
        </p:nvGraphicFramePr>
        <p:xfrm>
          <a:off x="2055812" y="1475811"/>
          <a:ext cx="5637529" cy="4462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91E3E435-6B43-4D0E-9436-CE80C1277962}"/>
              </a:ext>
            </a:extLst>
          </p:cNvPr>
          <p:cNvSpPr txBox="1">
            <a:spLocks/>
          </p:cNvSpPr>
          <p:nvPr/>
        </p:nvSpPr>
        <p:spPr>
          <a:xfrm>
            <a:off x="-305675" y="5961153"/>
            <a:ext cx="10360501" cy="533206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ON WEBSITE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Caroler in Blue Jacket">
                <a:extLst>
                  <a:ext uri="{FF2B5EF4-FFF2-40B4-BE49-F238E27FC236}">
                    <a16:creationId xmlns:a16="http://schemas.microsoft.com/office/drawing/2014/main" id="{5BC46CC4-4E54-4B30-BC26-1A82292E5F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5229666"/>
                  </p:ext>
                </p:extLst>
              </p:nvPr>
            </p:nvGraphicFramePr>
            <p:xfrm>
              <a:off x="8151812" y="2286000"/>
              <a:ext cx="2389962" cy="653086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389962" cy="6530861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10162067" ay="-3593020" az="-1024660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72721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Caroler in Blue Jacket">
                <a:extLst>
                  <a:ext uri="{FF2B5EF4-FFF2-40B4-BE49-F238E27FC236}">
                    <a16:creationId xmlns:a16="http://schemas.microsoft.com/office/drawing/2014/main" id="{5BC46CC4-4E54-4B30-BC26-1A82292E5F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1812" y="2286000"/>
                <a:ext cx="2389962" cy="65308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44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ทฤษฏีที่เกี่ยวข้อง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FB3D-0E89-4E8A-B9EC-3A6F14B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84203"/>
          </a:xfrm>
        </p:spPr>
        <p:txBody>
          <a:bodyPr/>
          <a:lstStyle/>
          <a:p>
            <a:r>
              <a:rPr lang="th-TH" dirty="0"/>
              <a:t>วิธีแปลงไฟล์</a:t>
            </a:r>
            <a:r>
              <a:rPr lang="en-US" dirty="0"/>
              <a:t> (</a:t>
            </a:r>
            <a:r>
              <a:rPr lang="en-US" dirty="0" err="1"/>
              <a:t>Shigekazu</a:t>
            </a:r>
            <a:r>
              <a:rPr lang="en-US" dirty="0"/>
              <a:t> </a:t>
            </a:r>
            <a:r>
              <a:rPr lang="en-US" dirty="0" err="1"/>
              <a:t>Inohara</a:t>
            </a:r>
            <a:r>
              <a:rPr lang="en-US" dirty="0"/>
              <a:t> </a:t>
            </a:r>
            <a:r>
              <a:rPr lang="th-TH" dirty="0"/>
              <a:t>และคณะ </a:t>
            </a:r>
            <a:r>
              <a:rPr lang="en-US" dirty="0"/>
              <a:t>(2002))</a:t>
            </a:r>
            <a:endParaRPr lang="th-T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5E51D7-8BCA-4FDA-BAE7-96D272C6A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09466"/>
              </p:ext>
            </p:extLst>
          </p:nvPr>
        </p:nvGraphicFramePr>
        <p:xfrm>
          <a:off x="912812" y="3124200"/>
          <a:ext cx="388493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130">
                  <a:extLst>
                    <a:ext uri="{9D8B030D-6E8A-4147-A177-3AD203B41FA5}">
                      <a16:colId xmlns:a16="http://schemas.microsoft.com/office/drawing/2014/main" val="310234536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48906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7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Smile_Face.obj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[[0,0,1],…]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0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[[0,2,1,3,1,…]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8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5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Data(Field(n))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770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D230DF-AF65-47EF-81B2-23CE4F9D2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517667"/>
              </p:ext>
            </p:extLst>
          </p:nvPr>
        </p:nvGraphicFramePr>
        <p:xfrm>
          <a:off x="7008812" y="3124200"/>
          <a:ext cx="4038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10234536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8906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7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Smile_Face.stl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= 0, Geo = […]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0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[[0,2,1,3,1,…]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8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5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Data(Field(n))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77097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83D39240-E7A0-4679-816B-BE56D7A474F5}"/>
              </a:ext>
            </a:extLst>
          </p:cNvPr>
          <p:cNvSpPr/>
          <p:nvPr/>
        </p:nvSpPr>
        <p:spPr>
          <a:xfrm>
            <a:off x="5027612" y="3962400"/>
            <a:ext cx="1828800" cy="762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/>
              <a:t>แปลงไฟล์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97E60-B906-44E0-A463-DC630662AF57}"/>
              </a:ext>
            </a:extLst>
          </p:cNvPr>
          <p:cNvSpPr txBox="1"/>
          <p:nvPr/>
        </p:nvSpPr>
        <p:spPr>
          <a:xfrm>
            <a:off x="5713412" y="3429000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appy Face">
                <a:extLst>
                  <a:ext uri="{FF2B5EF4-FFF2-40B4-BE49-F238E27FC236}">
                    <a16:creationId xmlns:a16="http://schemas.microsoft.com/office/drawing/2014/main" id="{88D4EEB5-9331-4095-8948-84BA567F1E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96571" y="262774"/>
              <a:ext cx="2053481" cy="20724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53481" cy="2072494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287429" ay="-704545" az="-586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3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appy Face">
                <a:extLst>
                  <a:ext uri="{FF2B5EF4-FFF2-40B4-BE49-F238E27FC236}">
                    <a16:creationId xmlns:a16="http://schemas.microsoft.com/office/drawing/2014/main" id="{88D4EEB5-9331-4095-8948-84BA567F1E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6571" y="262774"/>
                <a:ext cx="2053481" cy="2072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478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เหตุผลที่มาและความจำเป็นของโครงงาน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นามสกุลไฟล์ของวัตถุสามมิติหลังจากบันทึกไฟล์</a:t>
            </a:r>
          </a:p>
          <a:p>
            <a:r>
              <a:rPr lang="th-TH" dirty="0"/>
              <a:t>การระบุข้อกำหนดซอฟต์แวร์ที่รองรับ</a:t>
            </a:r>
            <a:r>
              <a:rPr lang="en-US" dirty="0"/>
              <a:t> (System Requirements)</a:t>
            </a:r>
          </a:p>
          <a:p>
            <a:r>
              <a:rPr lang="en-US" dirty="0" err="1"/>
              <a:t>Paidware</a:t>
            </a:r>
            <a:r>
              <a:rPr lang="en-US" dirty="0"/>
              <a:t> - </a:t>
            </a:r>
            <a:r>
              <a:rPr lang="en-US" dirty="0" err="1"/>
              <a:t>Shereware</a:t>
            </a:r>
            <a:endParaRPr lang="th-TH" dirty="0"/>
          </a:p>
          <a:p>
            <a:r>
              <a:rPr lang="th-TH" dirty="0"/>
              <a:t>เรียกดูไฟล์สามมิติเร่งด่วน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30979-17C6-4B23-AEDA-E1BCBED29C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20791"/>
            <a:ext cx="1870823" cy="18708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7D4E4C-2952-4C59-9BEC-D903EB8D3789}"/>
              </a:ext>
            </a:extLst>
          </p:cNvPr>
          <p:cNvSpPr/>
          <p:nvPr/>
        </p:nvSpPr>
        <p:spPr>
          <a:xfrm>
            <a:off x="1218883" y="-3217866"/>
            <a:ext cx="9447529" cy="226060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ทฤษฏีที่เกี่ยวข้อง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FB3D-0E89-4E8A-B9EC-3A6F14B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84203"/>
          </a:xfrm>
        </p:spPr>
        <p:txBody>
          <a:bodyPr/>
          <a:lstStyle/>
          <a:p>
            <a:r>
              <a:rPr lang="th-TH" dirty="0"/>
              <a:t>วิธีแปลงไฟล์ </a:t>
            </a:r>
            <a:r>
              <a:rPr lang="en-US" dirty="0"/>
              <a:t>(</a:t>
            </a:r>
            <a:r>
              <a:rPr lang="en-US" dirty="0" err="1"/>
              <a:t>Shigekazu</a:t>
            </a:r>
            <a:r>
              <a:rPr lang="en-US" dirty="0"/>
              <a:t> </a:t>
            </a:r>
            <a:r>
              <a:rPr lang="en-US" dirty="0" err="1"/>
              <a:t>Inohara</a:t>
            </a:r>
            <a:r>
              <a:rPr lang="en-US" dirty="0"/>
              <a:t> </a:t>
            </a:r>
            <a:r>
              <a:rPr lang="th-TH" dirty="0"/>
              <a:t>และคณะ </a:t>
            </a:r>
            <a:r>
              <a:rPr lang="en-US" dirty="0"/>
              <a:t>(2002))</a:t>
            </a:r>
            <a:endParaRPr lang="th-T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5E51D7-8BCA-4FDA-BAE7-96D272C6A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40992"/>
              </p:ext>
            </p:extLst>
          </p:nvPr>
        </p:nvGraphicFramePr>
        <p:xfrm>
          <a:off x="912812" y="3124200"/>
          <a:ext cx="388493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130">
                  <a:extLst>
                    <a:ext uri="{9D8B030D-6E8A-4147-A177-3AD203B41FA5}">
                      <a16:colId xmlns:a16="http://schemas.microsoft.com/office/drawing/2014/main" val="310234536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48906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7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Smile_Face.obj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[[0,0,1],…]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0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[[0,2,1,3,1,…]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8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5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Data(Field(n))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770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D230DF-AF65-47EF-81B2-23CE4F9D2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137777"/>
              </p:ext>
            </p:extLst>
          </p:nvPr>
        </p:nvGraphicFramePr>
        <p:xfrm>
          <a:off x="7008812" y="3124200"/>
          <a:ext cx="4038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10234536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8906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7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Smile_Face.stl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Size = 0, Geo = […]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0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[[0,2,1,3,1,…]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8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5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Data(Field(n))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77097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83D39240-E7A0-4679-816B-BE56D7A474F5}"/>
              </a:ext>
            </a:extLst>
          </p:cNvPr>
          <p:cNvSpPr/>
          <p:nvPr/>
        </p:nvSpPr>
        <p:spPr>
          <a:xfrm>
            <a:off x="5027612" y="3962400"/>
            <a:ext cx="1828800" cy="762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/>
              <a:t>แปลงไฟล์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97E60-B906-44E0-A463-DC630662AF57}"/>
              </a:ext>
            </a:extLst>
          </p:cNvPr>
          <p:cNvSpPr txBox="1"/>
          <p:nvPr/>
        </p:nvSpPr>
        <p:spPr>
          <a:xfrm>
            <a:off x="5713412" y="3429000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Happy Face">
                <a:extLst>
                  <a:ext uri="{FF2B5EF4-FFF2-40B4-BE49-F238E27FC236}">
                    <a16:creationId xmlns:a16="http://schemas.microsoft.com/office/drawing/2014/main" id="{A5FA7E07-4E16-408C-8F4D-B9C6EAE6E24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96571" y="262774"/>
              <a:ext cx="2053481" cy="20724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53481" cy="2072494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287429" ay="-704545" az="-586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3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Happy Face">
                <a:extLst>
                  <a:ext uri="{FF2B5EF4-FFF2-40B4-BE49-F238E27FC236}">
                    <a16:creationId xmlns:a16="http://schemas.microsoft.com/office/drawing/2014/main" id="{A5FA7E07-4E16-408C-8F4D-B9C6EAE6E2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6571" y="262774"/>
                <a:ext cx="2053481" cy="2072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60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ทฤษฏีที่เกี่ยวข้อง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FB3D-0E89-4E8A-B9EC-3A6F14B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84203"/>
          </a:xfrm>
        </p:spPr>
        <p:txBody>
          <a:bodyPr/>
          <a:lstStyle/>
          <a:p>
            <a:r>
              <a:rPr lang="th-TH" dirty="0"/>
              <a:t>วิธีแปลงไฟล์ </a:t>
            </a:r>
            <a:r>
              <a:rPr lang="en-US" dirty="0"/>
              <a:t>(</a:t>
            </a:r>
            <a:r>
              <a:rPr lang="en-US" dirty="0" err="1"/>
              <a:t>Shigekazu</a:t>
            </a:r>
            <a:r>
              <a:rPr lang="en-US" dirty="0"/>
              <a:t> </a:t>
            </a:r>
            <a:r>
              <a:rPr lang="en-US" dirty="0" err="1"/>
              <a:t>Inohara</a:t>
            </a:r>
            <a:r>
              <a:rPr lang="en-US" dirty="0"/>
              <a:t> </a:t>
            </a:r>
            <a:r>
              <a:rPr lang="th-TH" dirty="0"/>
              <a:t>และคณะ </a:t>
            </a:r>
            <a:r>
              <a:rPr lang="en-US" dirty="0"/>
              <a:t>(2002))</a:t>
            </a:r>
            <a:endParaRPr lang="th-T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5E51D7-8BCA-4FDA-BAE7-96D272C6AD9D}"/>
              </a:ext>
            </a:extLst>
          </p:cNvPr>
          <p:cNvGraphicFramePr>
            <a:graphicFrameLocks noGrp="1"/>
          </p:cNvGraphicFramePr>
          <p:nvPr/>
        </p:nvGraphicFramePr>
        <p:xfrm>
          <a:off x="912812" y="3124200"/>
          <a:ext cx="388493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130">
                  <a:extLst>
                    <a:ext uri="{9D8B030D-6E8A-4147-A177-3AD203B41FA5}">
                      <a16:colId xmlns:a16="http://schemas.microsoft.com/office/drawing/2014/main" val="310234536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48906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7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Smile_Face.obj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[[0,0,1],…]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0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[[0,2,1,3,1,…]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8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5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Data(Field(n))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7709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Happy Face">
                <a:extLst>
                  <a:ext uri="{FF2B5EF4-FFF2-40B4-BE49-F238E27FC236}">
                    <a16:creationId xmlns:a16="http://schemas.microsoft.com/office/drawing/2014/main" id="{36594733-4AA7-402D-83B4-5E5999BB2B1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696571" y="262774"/>
              <a:ext cx="2053481" cy="20724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53481" cy="2072494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287429" ay="-704545" az="-5863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316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Happy Face">
                <a:extLst>
                  <a:ext uri="{FF2B5EF4-FFF2-40B4-BE49-F238E27FC236}">
                    <a16:creationId xmlns:a16="http://schemas.microsoft.com/office/drawing/2014/main" id="{36594733-4AA7-402D-83B4-5E5999BB2B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6571" y="262774"/>
                <a:ext cx="2053481" cy="207249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D230DF-AF65-47EF-81B2-23CE4F9D2621}"/>
              </a:ext>
            </a:extLst>
          </p:cNvPr>
          <p:cNvGraphicFramePr>
            <a:graphicFrameLocks noGrp="1"/>
          </p:cNvGraphicFramePr>
          <p:nvPr/>
        </p:nvGraphicFramePr>
        <p:xfrm>
          <a:off x="7008812" y="3124200"/>
          <a:ext cx="40386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310234536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89066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378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Smile_Face.stl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4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= 0, Geo = […]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20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[[0,2,1,3,1,…]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86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352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Field(n)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Data(Field(n))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177097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83D39240-E7A0-4679-816B-BE56D7A474F5}"/>
              </a:ext>
            </a:extLst>
          </p:cNvPr>
          <p:cNvSpPr/>
          <p:nvPr/>
        </p:nvSpPr>
        <p:spPr>
          <a:xfrm>
            <a:off x="5027612" y="3962400"/>
            <a:ext cx="1828800" cy="762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/>
              <a:t>แปลงไฟล์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97E60-B906-44E0-A463-DC630662AF57}"/>
              </a:ext>
            </a:extLst>
          </p:cNvPr>
          <p:cNvSpPr txBox="1"/>
          <p:nvPr/>
        </p:nvSpPr>
        <p:spPr>
          <a:xfrm>
            <a:off x="5713412" y="3429000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29CF11-C5DA-45F8-8F62-7F8F40DD5F93}"/>
              </a:ext>
            </a:extLst>
          </p:cNvPr>
          <p:cNvSpPr/>
          <p:nvPr/>
        </p:nvSpPr>
        <p:spPr>
          <a:xfrm>
            <a:off x="455612" y="2347131"/>
            <a:ext cx="11430000" cy="40386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7C120-6243-4500-9751-5C919EECD00D}"/>
              </a:ext>
            </a:extLst>
          </p:cNvPr>
          <p:cNvSpPr txBox="1"/>
          <p:nvPr/>
        </p:nvSpPr>
        <p:spPr>
          <a:xfrm>
            <a:off x="507149" y="2335268"/>
            <a:ext cx="14234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108921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ทฤษฏีที่เกี่ยวข้อง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FB3D-0E89-4E8A-B9EC-3A6F14B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84203"/>
          </a:xfrm>
        </p:spPr>
        <p:txBody>
          <a:bodyPr/>
          <a:lstStyle/>
          <a:p>
            <a:r>
              <a:rPr lang="th-TH" dirty="0"/>
              <a:t>ความหมายของวัตถุ </a:t>
            </a:r>
            <a:r>
              <a:rPr lang="en-US" dirty="0"/>
              <a:t>3 </a:t>
            </a:r>
            <a:r>
              <a:rPr lang="th-TH" dirty="0"/>
              <a:t>มิติ</a:t>
            </a:r>
          </a:p>
        </p:txBody>
      </p:sp>
      <p:pic>
        <p:nvPicPr>
          <p:cNvPr id="13" name="Picture 12" descr="http://www.fastgraph.com/help/cubefaces.gif">
            <a:extLst>
              <a:ext uri="{FF2B5EF4-FFF2-40B4-BE49-F238E27FC236}">
                <a16:creationId xmlns:a16="http://schemas.microsoft.com/office/drawing/2014/main" id="{CBF1A2F0-80EF-48AC-8EBA-E5D173EB29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2278310"/>
            <a:ext cx="3962400" cy="3657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CAB0C53-95FE-4537-8D88-34DE18D67A65}"/>
              </a:ext>
            </a:extLst>
          </p:cNvPr>
          <p:cNvSpPr/>
          <p:nvPr/>
        </p:nvSpPr>
        <p:spPr>
          <a:xfrm>
            <a:off x="6932612" y="6151059"/>
            <a:ext cx="3639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http://www.fastgraph.com/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52F7F3-24D4-4937-8A9C-3EEA74E429E0}"/>
              </a:ext>
            </a:extLst>
          </p:cNvPr>
          <p:cNvSpPr txBox="1">
            <a:spLocks/>
          </p:cNvSpPr>
          <p:nvPr/>
        </p:nvSpPr>
        <p:spPr>
          <a:xfrm>
            <a:off x="6343796" y="2554825"/>
            <a:ext cx="3810000" cy="260137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Faces</a:t>
            </a:r>
          </a:p>
          <a:p>
            <a:r>
              <a:rPr lang="en-US" b="1" dirty="0"/>
              <a:t>Edges</a:t>
            </a:r>
          </a:p>
          <a:p>
            <a:r>
              <a:rPr lang="en-US" b="1" dirty="0"/>
              <a:t>Vertices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447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เทคโนโลยีที่เกี่ยวข้อง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2E774AD-A15A-45CD-B5E9-58DACD9BB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3569684"/>
              </p:ext>
            </p:extLst>
          </p:nvPr>
        </p:nvGraphicFramePr>
        <p:xfrm>
          <a:off x="2031471" y="1066800"/>
          <a:ext cx="8125883" cy="5070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43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เอกสารและงานวิจัยที่เกี่ยวข้อง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FB3D-0E89-4E8A-B9EC-3A6F14B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84203"/>
          </a:xfrm>
        </p:spPr>
        <p:txBody>
          <a:bodyPr/>
          <a:lstStyle/>
          <a:p>
            <a:pPr lvl="1"/>
            <a:r>
              <a:rPr lang="en-US" dirty="0"/>
              <a:t>Online 3D Converter</a:t>
            </a:r>
            <a:r>
              <a:rPr lang="th-TH" dirty="0"/>
              <a:t> </a:t>
            </a:r>
            <a:r>
              <a:rPr lang="en-US" dirty="0"/>
              <a:t>(Alexander Gessler (2011))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3CFB3-19B8-4A2A-BBDD-6F6F1D1DD0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4212" y="2534552"/>
            <a:ext cx="5327055" cy="2895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033AC-CC88-4AC2-B3CB-5DE0640DBC4E}"/>
              </a:ext>
            </a:extLst>
          </p:cNvPr>
          <p:cNvSpPr txBox="1">
            <a:spLocks/>
          </p:cNvSpPr>
          <p:nvPr/>
        </p:nvSpPr>
        <p:spPr>
          <a:xfrm>
            <a:off x="6343796" y="2554825"/>
            <a:ext cx="4627416" cy="260137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อัพโหลดได้สูงสุด </a:t>
            </a:r>
            <a:r>
              <a:rPr lang="en-US" dirty="0"/>
              <a:t>5</a:t>
            </a:r>
            <a:r>
              <a:rPr lang="th-TH" dirty="0"/>
              <a:t> ไฟล์รวม </a:t>
            </a:r>
            <a:r>
              <a:rPr lang="en-US" dirty="0"/>
              <a:t>50 MB </a:t>
            </a:r>
            <a:endParaRPr lang="en-US" b="1" dirty="0"/>
          </a:p>
          <a:p>
            <a:r>
              <a:rPr lang="th-TH" dirty="0"/>
              <a:t>ใช้โปรแกรม </a:t>
            </a:r>
            <a:r>
              <a:rPr lang="en-US" dirty="0"/>
              <a:t>Open Asset Import Library </a:t>
            </a:r>
            <a:endParaRPr lang="en-US" b="1" dirty="0"/>
          </a:p>
          <a:p>
            <a:r>
              <a:rPr lang="th-TH" dirty="0"/>
              <a:t>ฟรี</a:t>
            </a:r>
            <a:endParaRPr lang="en-US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1B8306-4B4B-42F5-99BA-BE7B51371537}"/>
              </a:ext>
            </a:extLst>
          </p:cNvPr>
          <p:cNvSpPr txBox="1"/>
          <p:nvPr/>
        </p:nvSpPr>
        <p:spPr>
          <a:xfrm>
            <a:off x="684212" y="5678704"/>
            <a:ext cx="54864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b="1" dirty="0"/>
              <a:t>เพื่อให้แปลงไฟล์สามมิติออนไลน์ระหว่างไฟล์นามสกุลงานพิมพ์สามมิติ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0566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เอกสารและงานวิจัยที่เกี่ยวข้อง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FB3D-0E89-4E8A-B9EC-3A6F14B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84203"/>
          </a:xfrm>
        </p:spPr>
        <p:txBody>
          <a:bodyPr/>
          <a:lstStyle/>
          <a:p>
            <a:pPr lvl="1"/>
            <a:r>
              <a:rPr lang="en-US" dirty="0"/>
              <a:t>Online 3D Model Converter And Viewer</a:t>
            </a:r>
            <a:r>
              <a:rPr lang="th-TH" dirty="0"/>
              <a:t> </a:t>
            </a:r>
            <a:r>
              <a:rPr lang="en-US" dirty="0"/>
              <a:t>(Cristian </a:t>
            </a:r>
            <a:r>
              <a:rPr lang="en-US" dirty="0" err="1"/>
              <a:t>Cibils</a:t>
            </a:r>
            <a:r>
              <a:rPr lang="en-US" dirty="0"/>
              <a:t> (2014))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3CFB3-19B8-4A2A-BBDD-6F6F1D1DD0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704433"/>
            <a:ext cx="5327055" cy="255583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033AC-CC88-4AC2-B3CB-5DE0640DBC4E}"/>
              </a:ext>
            </a:extLst>
          </p:cNvPr>
          <p:cNvSpPr txBox="1">
            <a:spLocks/>
          </p:cNvSpPr>
          <p:nvPr/>
        </p:nvSpPr>
        <p:spPr>
          <a:xfrm>
            <a:off x="6343796" y="2554825"/>
            <a:ext cx="4627416" cy="260137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อัพโหลดได้สูงสุด </a:t>
            </a:r>
            <a:r>
              <a:rPr lang="en-US" dirty="0"/>
              <a:t>5</a:t>
            </a:r>
            <a:r>
              <a:rPr lang="th-TH" dirty="0"/>
              <a:t> ไฟล์รวม </a:t>
            </a:r>
            <a:r>
              <a:rPr lang="en-US" dirty="0"/>
              <a:t>50 MB </a:t>
            </a:r>
            <a:endParaRPr lang="en-US" b="1" dirty="0"/>
          </a:p>
          <a:p>
            <a:r>
              <a:rPr lang="th-TH" dirty="0"/>
              <a:t>ใช้วิธีการ </a:t>
            </a:r>
            <a:r>
              <a:rPr lang="en-US" dirty="0"/>
              <a:t>Mesh Decimator (</a:t>
            </a:r>
            <a:r>
              <a:rPr lang="th-TH" dirty="0"/>
              <a:t>ลดรูปหลายเหลี่ยม</a:t>
            </a:r>
            <a:r>
              <a:rPr lang="en-US" dirty="0"/>
              <a:t>)</a:t>
            </a:r>
          </a:p>
          <a:p>
            <a:r>
              <a:rPr lang="th-TH" dirty="0"/>
              <a:t>ฟรี</a:t>
            </a:r>
            <a:endParaRPr lang="en-US" dirty="0"/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4C88C-A74E-4A1E-B844-CD53520AE1D7}"/>
              </a:ext>
            </a:extLst>
          </p:cNvPr>
          <p:cNvSpPr txBox="1"/>
          <p:nvPr/>
        </p:nvSpPr>
        <p:spPr>
          <a:xfrm>
            <a:off x="455612" y="5678704"/>
            <a:ext cx="588818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b="1" dirty="0"/>
              <a:t>เพื่อใช้ดูและแปลงไฟล์สามมิติออนไลน์ผ่านเว็บไซต์ และเปลี่ยนแปลงพื้นผิว</a:t>
            </a:r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6A4C01-87F3-4E7B-8170-225502361CAF}"/>
              </a:ext>
            </a:extLst>
          </p:cNvPr>
          <p:cNvPicPr/>
          <p:nvPr/>
        </p:nvPicPr>
        <p:blipFill rotWithShape="1">
          <a:blip r:embed="rId3"/>
          <a:srcRect l="24652" t="35494" r="25695" b="30247"/>
          <a:stretch/>
        </p:blipFill>
        <p:spPr bwMode="auto">
          <a:xfrm>
            <a:off x="6780212" y="4783354"/>
            <a:ext cx="4613275" cy="1790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97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เอกสารและงานวิจัยที่เกี่ยวข้อง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FB3D-0E89-4E8A-B9EC-3A6F14B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84203"/>
          </a:xfrm>
        </p:spPr>
        <p:txBody>
          <a:bodyPr/>
          <a:lstStyle/>
          <a:p>
            <a:r>
              <a:rPr lang="en-US" dirty="0"/>
              <a:t>Mesh Converter</a:t>
            </a:r>
            <a:r>
              <a:rPr lang="th-TH" dirty="0"/>
              <a:t> </a:t>
            </a:r>
            <a:r>
              <a:rPr lang="en-US" dirty="0"/>
              <a:t>(Tobias Reinhardt</a:t>
            </a:r>
            <a:r>
              <a:rPr lang="th-TH" dirty="0"/>
              <a:t> และ </a:t>
            </a:r>
            <a:r>
              <a:rPr lang="en-US" dirty="0"/>
              <a:t>Anouk </a:t>
            </a:r>
            <a:r>
              <a:rPr lang="en-US" dirty="0" err="1"/>
              <a:t>Hinoran</a:t>
            </a:r>
            <a:r>
              <a:rPr lang="en-US" dirty="0"/>
              <a:t> (2018))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033AC-CC88-4AC2-B3CB-5DE0640DBC4E}"/>
              </a:ext>
            </a:extLst>
          </p:cNvPr>
          <p:cNvSpPr txBox="1">
            <a:spLocks/>
          </p:cNvSpPr>
          <p:nvPr/>
        </p:nvSpPr>
        <p:spPr>
          <a:xfrm>
            <a:off x="6343796" y="2554825"/>
            <a:ext cx="4627416" cy="2601378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รองรับนามสกุลไฟล์นำเข้าหลายรูปแบบ</a:t>
            </a:r>
          </a:p>
          <a:p>
            <a:r>
              <a:rPr lang="th-TH" dirty="0"/>
              <a:t>รองรับไฟล์นำเข้าเพียง </a:t>
            </a:r>
            <a:r>
              <a:rPr lang="en-US" dirty="0"/>
              <a:t>1 </a:t>
            </a:r>
            <a:r>
              <a:rPr lang="th-TH" dirty="0"/>
              <a:t>ไฟล์</a:t>
            </a:r>
            <a:r>
              <a:rPr lang="en-US" dirty="0"/>
              <a:t>/</a:t>
            </a:r>
            <a:r>
              <a:rPr lang="th-TH" dirty="0"/>
              <a:t>ครั้ง</a:t>
            </a:r>
          </a:p>
          <a:p>
            <a:r>
              <a:rPr lang="th-TH" dirty="0"/>
              <a:t>ใช้โปรแกรม </a:t>
            </a:r>
            <a:r>
              <a:rPr lang="en-US" dirty="0"/>
              <a:t>Open Asset Import Library </a:t>
            </a:r>
            <a:endParaRPr lang="th-TH" dirty="0"/>
          </a:p>
          <a:p>
            <a:r>
              <a:rPr lang="th-TH" dirty="0"/>
              <a:t>ฟรี</a:t>
            </a:r>
            <a:endParaRPr lang="en-US" dirty="0"/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4C88C-A74E-4A1E-B844-CD53520AE1D7}"/>
              </a:ext>
            </a:extLst>
          </p:cNvPr>
          <p:cNvSpPr txBox="1"/>
          <p:nvPr/>
        </p:nvSpPr>
        <p:spPr>
          <a:xfrm>
            <a:off x="912812" y="5725463"/>
            <a:ext cx="7086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b="1" dirty="0"/>
              <a:t>เพื่อให้บริการแปลงไฟล์สามมิติออนไลน์ฟรี โดยสามารถรับไฟล์นำเข้าได้ค่อนข้างทุกประเภท</a:t>
            </a:r>
            <a:endParaRPr lang="en-US" sz="2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C704F-D60F-4B46-A616-F2FF832894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7608" y="2295787"/>
            <a:ext cx="4191000" cy="31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เอกสารและงานวิจัยที่เกี่ยวข้อง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FB3D-0E89-4E8A-B9EC-3A6F14B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84203"/>
          </a:xfrm>
        </p:spPr>
        <p:txBody>
          <a:bodyPr/>
          <a:lstStyle/>
          <a:p>
            <a:r>
              <a:rPr lang="en-US" dirty="0"/>
              <a:t>Online 3d Viewer and GLTF Converter</a:t>
            </a:r>
            <a:r>
              <a:rPr lang="th-TH" dirty="0"/>
              <a:t> </a:t>
            </a:r>
            <a:r>
              <a:rPr lang="en-US" dirty="0"/>
              <a:t>(</a:t>
            </a:r>
            <a:r>
              <a:rPr lang="en-US" dirty="0" err="1"/>
              <a:t>Yehiel</a:t>
            </a:r>
            <a:r>
              <a:rPr lang="en-US" dirty="0"/>
              <a:t> </a:t>
            </a:r>
            <a:r>
              <a:rPr lang="en-US" dirty="0" err="1"/>
              <a:t>Atias</a:t>
            </a:r>
            <a:r>
              <a:rPr lang="en-US" dirty="0"/>
              <a:t> </a:t>
            </a:r>
            <a:r>
              <a:rPr lang="th-TH" dirty="0"/>
              <a:t>และคณะ </a:t>
            </a:r>
            <a:r>
              <a:rPr lang="en-US" dirty="0"/>
              <a:t>(2018))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033AC-CC88-4AC2-B3CB-5DE0640DBC4E}"/>
              </a:ext>
            </a:extLst>
          </p:cNvPr>
          <p:cNvSpPr txBox="1">
            <a:spLocks/>
          </p:cNvSpPr>
          <p:nvPr/>
        </p:nvSpPr>
        <p:spPr>
          <a:xfrm>
            <a:off x="6343796" y="2554825"/>
            <a:ext cx="4627416" cy="2601378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กระบวนการแปลงไฟล์เกิดขึ้นที่อุปกรณ์ของผู้ใช้ </a:t>
            </a:r>
            <a:r>
              <a:rPr lang="en-US" dirty="0"/>
              <a:t>(</a:t>
            </a:r>
            <a:r>
              <a:rPr lang="th-TH" dirty="0"/>
              <a:t>แปลงไฟล์ด้วย </a:t>
            </a:r>
            <a:r>
              <a:rPr lang="en-US" dirty="0"/>
              <a:t>THREE.js)</a:t>
            </a:r>
          </a:p>
          <a:p>
            <a:r>
              <a:rPr lang="th-TH" dirty="0"/>
              <a:t>สามารถ เรียกดู แบ่งปัน แก้ไขออนไลน์</a:t>
            </a:r>
            <a:endParaRPr lang="en-US" dirty="0"/>
          </a:p>
          <a:p>
            <a:r>
              <a:rPr lang="en-US" dirty="0"/>
              <a:t>Paid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4C88C-A74E-4A1E-B844-CD53520AE1D7}"/>
              </a:ext>
            </a:extLst>
          </p:cNvPr>
          <p:cNvSpPr txBox="1"/>
          <p:nvPr/>
        </p:nvSpPr>
        <p:spPr>
          <a:xfrm>
            <a:off x="760412" y="5638800"/>
            <a:ext cx="6324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b="1" dirty="0"/>
              <a:t>เพื่อให้ผู้สร้างผลงานด้วยไฟล์สามมิติ เรียกดู</a:t>
            </a:r>
            <a:r>
              <a:rPr lang="en-US" b="1" dirty="0"/>
              <a:t>-</a:t>
            </a:r>
            <a:r>
              <a:rPr lang="th-TH" b="1" dirty="0"/>
              <a:t>แปลงไฟล์สามมิติออนไลน์ได้ และ สามารถแบ่งปันผลงานออนไลน์ รวมถึงให้พื้นที่ในการแสดงผลงาน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08B77-F997-4679-98A9-600CF2D8AF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9372" y="2489197"/>
            <a:ext cx="5274310" cy="27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เอกสารและงานวิจัยที่เกี่ยวข้อง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9FB3D-0E89-4E8A-B9EC-3A6F14B07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84203"/>
          </a:xfrm>
        </p:spPr>
        <p:txBody>
          <a:bodyPr/>
          <a:lstStyle/>
          <a:p>
            <a:r>
              <a:rPr lang="en-US" dirty="0"/>
              <a:t>3D-CONVERT (Simon Kolb</a:t>
            </a:r>
            <a:r>
              <a:rPr lang="th-TH" dirty="0"/>
              <a:t> </a:t>
            </a:r>
            <a:r>
              <a:rPr lang="en-US" dirty="0"/>
              <a:t>(2019))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24033AC-CC88-4AC2-B3CB-5DE0640DBC4E}"/>
              </a:ext>
            </a:extLst>
          </p:cNvPr>
          <p:cNvSpPr txBox="1">
            <a:spLocks/>
          </p:cNvSpPr>
          <p:nvPr/>
        </p:nvSpPr>
        <p:spPr>
          <a:xfrm>
            <a:off x="6647882" y="2554825"/>
            <a:ext cx="4627416" cy="2601378"/>
          </a:xfrm>
          <a:prstGeom prst="rect">
            <a:avLst/>
          </a:prstGeom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รองรับนามสกุลไฟล์นำเข้าหลายรูปแบบ</a:t>
            </a:r>
          </a:p>
          <a:p>
            <a:r>
              <a:rPr lang="th-TH" dirty="0"/>
              <a:t>ใช้โปรแกรม </a:t>
            </a:r>
            <a:r>
              <a:rPr lang="en-US" dirty="0"/>
              <a:t>Open Asset Import Library </a:t>
            </a:r>
          </a:p>
          <a:p>
            <a:r>
              <a:rPr lang="th-TH" dirty="0"/>
              <a:t>เตรียมพร้อมให้โหลด 24 ชั่วโมงหลังแปลงไฟล์</a:t>
            </a:r>
            <a:endParaRPr lang="en-US" dirty="0"/>
          </a:p>
          <a:p>
            <a:r>
              <a:rPr lang="th-TH" dirty="0"/>
              <a:t>ฟรี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4C88C-A74E-4A1E-B844-CD53520AE1D7}"/>
              </a:ext>
            </a:extLst>
          </p:cNvPr>
          <p:cNvSpPr txBox="1"/>
          <p:nvPr/>
        </p:nvSpPr>
        <p:spPr>
          <a:xfrm>
            <a:off x="760412" y="5638800"/>
            <a:ext cx="63246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b="1" dirty="0"/>
              <a:t>เพื่อให้ผู้ใช้ที่ต้องการแปลงแบบจำลองสามมิติอย่างรวดเร็วและง่ายผ่านเว็บไซต์</a:t>
            </a: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69C91-23E9-4E4D-BC77-DA3271511AFB}"/>
              </a:ext>
            </a:extLst>
          </p:cNvPr>
          <p:cNvPicPr/>
          <p:nvPr/>
        </p:nvPicPr>
        <p:blipFill rotWithShape="1">
          <a:blip r:embed="rId2"/>
          <a:srcRect l="7291" t="10185" r="3126" b="4938"/>
          <a:stretch/>
        </p:blipFill>
        <p:spPr bwMode="auto">
          <a:xfrm>
            <a:off x="576015" y="2286000"/>
            <a:ext cx="5767781" cy="30739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30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เอกสารและงานวิจัยที่เกี่ยวข้อง</a:t>
            </a:r>
            <a:endParaRPr lang="en-US" b="1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3A85F8-D8DF-4E74-8A87-D7578515A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272288"/>
              </p:ext>
            </p:extLst>
          </p:nvPr>
        </p:nvGraphicFramePr>
        <p:xfrm>
          <a:off x="379412" y="1498600"/>
          <a:ext cx="754554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9505">
                  <a:extLst>
                    <a:ext uri="{9D8B030D-6E8A-4147-A177-3AD203B41FA5}">
                      <a16:colId xmlns:a16="http://schemas.microsoft.com/office/drawing/2014/main" val="3453539604"/>
                    </a:ext>
                  </a:extLst>
                </a:gridCol>
                <a:gridCol w="597339">
                  <a:extLst>
                    <a:ext uri="{9D8B030D-6E8A-4147-A177-3AD203B41FA5}">
                      <a16:colId xmlns:a16="http://schemas.microsoft.com/office/drawing/2014/main" val="1592076371"/>
                    </a:ext>
                  </a:extLst>
                </a:gridCol>
                <a:gridCol w="597339">
                  <a:extLst>
                    <a:ext uri="{9D8B030D-6E8A-4147-A177-3AD203B41FA5}">
                      <a16:colId xmlns:a16="http://schemas.microsoft.com/office/drawing/2014/main" val="2213765551"/>
                    </a:ext>
                  </a:extLst>
                </a:gridCol>
                <a:gridCol w="597339">
                  <a:extLst>
                    <a:ext uri="{9D8B030D-6E8A-4147-A177-3AD203B41FA5}">
                      <a16:colId xmlns:a16="http://schemas.microsoft.com/office/drawing/2014/main" val="428816127"/>
                    </a:ext>
                  </a:extLst>
                </a:gridCol>
                <a:gridCol w="597339">
                  <a:extLst>
                    <a:ext uri="{9D8B030D-6E8A-4147-A177-3AD203B41FA5}">
                      <a16:colId xmlns:a16="http://schemas.microsoft.com/office/drawing/2014/main" val="1758707756"/>
                    </a:ext>
                  </a:extLst>
                </a:gridCol>
                <a:gridCol w="556686">
                  <a:extLst>
                    <a:ext uri="{9D8B030D-6E8A-4147-A177-3AD203B41FA5}">
                      <a16:colId xmlns:a16="http://schemas.microsoft.com/office/drawing/2014/main" val="3368752154"/>
                    </a:ext>
                  </a:extLst>
                </a:gridCol>
              </a:tblGrid>
              <a:tr h="385525">
                <a:tc>
                  <a:txBody>
                    <a:bodyPr/>
                    <a:lstStyle/>
                    <a:p>
                      <a:pPr algn="ctr"/>
                      <a:r>
                        <a:rPr lang="th-TH" sz="2400" b="0" dirty="0">
                          <a:cs typeface="+mn-cs"/>
                        </a:rPr>
                        <a:t>คุณสมบัติ</a:t>
                      </a:r>
                      <a:endParaRPr lang="en-US" sz="2400" b="0" dirty="0"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cs typeface="+mn-cs"/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cs typeface="+mn-cs"/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cs typeface="+mn-cs"/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cs typeface="+mn-cs"/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cs typeface="+mn-cs"/>
                        </a:rPr>
                        <a:t>[5]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977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0" kern="1200" dirty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ใช้โปรแกรม </a:t>
                      </a:r>
                      <a:r>
                        <a:rPr lang="en-US" sz="2400" b="0" kern="1200" dirty="0">
                          <a:solidFill>
                            <a:schemeClr val="bg1"/>
                          </a:solidFill>
                          <a:latin typeface="+mj-lt"/>
                          <a:ea typeface="+mj-ea"/>
                          <a:cs typeface="+mj-cs"/>
                        </a:rPr>
                        <a:t>Open Asset Import Library*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736122"/>
                  </a:ext>
                </a:extLst>
              </a:tr>
              <a:tr h="385525">
                <a:tc>
                  <a:txBody>
                    <a:bodyPr/>
                    <a:lstStyle/>
                    <a:p>
                      <a:r>
                        <a:rPr lang="th-TH" sz="2400" b="0" dirty="0">
                          <a:solidFill>
                            <a:schemeClr val="bg1"/>
                          </a:solidFill>
                          <a:cs typeface="+mn-cs"/>
                        </a:rPr>
                        <a:t>รองรับหลากหลายนามสกุลไฟล์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cs typeface="+mn-cs"/>
                        </a:rPr>
                        <a:t> </a:t>
                      </a:r>
                      <a:endParaRPr lang="th-TH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  <a:p>
                      <a:r>
                        <a:rPr lang="en-US" sz="2400" b="0" dirty="0">
                          <a:solidFill>
                            <a:schemeClr val="bg1"/>
                          </a:solidFill>
                          <a:cs typeface="+mn-cs"/>
                        </a:rPr>
                        <a:t>(</a:t>
                      </a:r>
                      <a:r>
                        <a:rPr lang="th-TH" sz="2400" b="0" dirty="0">
                          <a:solidFill>
                            <a:schemeClr val="bg1"/>
                          </a:solidFill>
                          <a:cs typeface="+mn-cs"/>
                        </a:rPr>
                        <a:t>ทั้งไฟล์นำเข้าและไฟล์ผลลัพธ์มากกว่า 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cs typeface="+mn-cs"/>
                        </a:rPr>
                        <a:t>5 </a:t>
                      </a:r>
                      <a:r>
                        <a:rPr lang="th-TH" sz="2400" b="0" dirty="0">
                          <a:solidFill>
                            <a:schemeClr val="bg1"/>
                          </a:solidFill>
                          <a:cs typeface="+mn-cs"/>
                        </a:rPr>
                        <a:t>นามสกุล</a:t>
                      </a:r>
                      <a:r>
                        <a:rPr lang="en-US" sz="2400" b="0" dirty="0">
                          <a:solidFill>
                            <a:schemeClr val="bg1"/>
                          </a:solidFill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912836"/>
                  </a:ext>
                </a:extLst>
              </a:tr>
              <a:tr h="385525">
                <a:tc>
                  <a:txBody>
                    <a:bodyPr/>
                    <a:lstStyle/>
                    <a:p>
                      <a:r>
                        <a:rPr lang="th-TH" sz="2400" b="0" dirty="0">
                          <a:solidFill>
                            <a:schemeClr val="bg1"/>
                          </a:solidFill>
                          <a:cs typeface="+mn-cs"/>
                        </a:rPr>
                        <a:t>รองรับการอัพโหลดพร้อมกันหลายไฟล์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955707"/>
                  </a:ext>
                </a:extLst>
              </a:tr>
              <a:tr h="385525">
                <a:tc>
                  <a:txBody>
                    <a:bodyPr/>
                    <a:lstStyle/>
                    <a:p>
                      <a:r>
                        <a:rPr lang="th-TH" sz="2400" b="0" dirty="0">
                          <a:solidFill>
                            <a:schemeClr val="bg1"/>
                          </a:solidFill>
                          <a:cs typeface="+mn-cs"/>
                        </a:rPr>
                        <a:t>บันทึกไฟล์ผลลัพธ์ไว้ที่เครื่องผู้ให้บริการ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294715"/>
                  </a:ext>
                </a:extLst>
              </a:tr>
              <a:tr h="385525">
                <a:tc>
                  <a:txBody>
                    <a:bodyPr/>
                    <a:lstStyle/>
                    <a:p>
                      <a:r>
                        <a:rPr lang="th-TH" sz="2400" b="0" dirty="0">
                          <a:solidFill>
                            <a:schemeClr val="bg1"/>
                          </a:solidFill>
                          <a:cs typeface="+mn-cs"/>
                        </a:rPr>
                        <a:t>สามารถแก้ไขไฟล์สามมิติได้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376384"/>
                  </a:ext>
                </a:extLst>
              </a:tr>
              <a:tr h="385525">
                <a:tc>
                  <a:txBody>
                    <a:bodyPr/>
                    <a:lstStyle/>
                    <a:p>
                      <a:r>
                        <a:rPr lang="th-TH" sz="2400" b="0" dirty="0">
                          <a:solidFill>
                            <a:schemeClr val="bg1"/>
                          </a:solidFill>
                          <a:cs typeface="+mn-cs"/>
                        </a:rPr>
                        <a:t>สามารถแชร์ไฟล์สามมิติในรูปแบบลิ้งค์ได้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8574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95577C0-1EDD-49C9-AE4E-F57DD31C3B1F}"/>
              </a:ext>
            </a:extLst>
          </p:cNvPr>
          <p:cNvSpPr/>
          <p:nvPr/>
        </p:nvSpPr>
        <p:spPr>
          <a:xfrm>
            <a:off x="8075612" y="1504892"/>
            <a:ext cx="3654425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[1] Online 3D Converter : Alexander Gessler (2011)</a:t>
            </a:r>
          </a:p>
          <a:p>
            <a:endParaRPr lang="en-US" sz="1600" dirty="0"/>
          </a:p>
          <a:p>
            <a:r>
              <a:rPr lang="en-US" sz="1600" dirty="0"/>
              <a:t>[2] Online 3D Model Converter And Viewer : Cristian </a:t>
            </a:r>
            <a:r>
              <a:rPr lang="en-US" sz="1600" dirty="0" err="1"/>
              <a:t>Cibils</a:t>
            </a:r>
            <a:r>
              <a:rPr lang="en-US" sz="1600" dirty="0"/>
              <a:t> (2014)</a:t>
            </a:r>
          </a:p>
          <a:p>
            <a:endParaRPr lang="en-US" sz="1600" dirty="0"/>
          </a:p>
          <a:p>
            <a:r>
              <a:rPr lang="en-US" sz="1600" dirty="0"/>
              <a:t>[3] Mesh Converter : Tobias Reinhardt </a:t>
            </a:r>
            <a:r>
              <a:rPr lang="th-TH" sz="1600" dirty="0"/>
              <a:t>และ </a:t>
            </a:r>
            <a:r>
              <a:rPr lang="en-US" sz="1600" dirty="0"/>
              <a:t>Anouk </a:t>
            </a:r>
            <a:r>
              <a:rPr lang="en-US" sz="1600" dirty="0" err="1"/>
              <a:t>Hinoran</a:t>
            </a:r>
            <a:r>
              <a:rPr lang="en-US" sz="1600" dirty="0"/>
              <a:t> (2018)</a:t>
            </a:r>
          </a:p>
          <a:p>
            <a:endParaRPr lang="en-US" sz="1600" dirty="0"/>
          </a:p>
          <a:p>
            <a:r>
              <a:rPr lang="en-US" sz="1600" dirty="0"/>
              <a:t>[4] Online 3d Viewer and GLTF Converter : </a:t>
            </a:r>
            <a:r>
              <a:rPr lang="en-US" sz="1600" dirty="0" err="1"/>
              <a:t>Yehiel</a:t>
            </a:r>
            <a:r>
              <a:rPr lang="en-US" sz="1600" dirty="0"/>
              <a:t> </a:t>
            </a:r>
            <a:r>
              <a:rPr lang="en-US" sz="1600" dirty="0" err="1"/>
              <a:t>Atias</a:t>
            </a:r>
            <a:r>
              <a:rPr lang="en-US" sz="1600" dirty="0"/>
              <a:t> </a:t>
            </a:r>
            <a:r>
              <a:rPr lang="th-TH" sz="1600" dirty="0"/>
              <a:t>และคณะ (2018)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[5] 3D-CONVERT : Simon Kolb (2019)</a:t>
            </a:r>
          </a:p>
          <a:p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FBCB-934A-44FD-AF2F-DBDD3C89EE89}"/>
              </a:ext>
            </a:extLst>
          </p:cNvPr>
          <p:cNvSpPr txBox="1"/>
          <p:nvPr/>
        </p:nvSpPr>
        <p:spPr>
          <a:xfrm>
            <a:off x="412079" y="5353108"/>
            <a:ext cx="8456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*[2] </a:t>
            </a:r>
            <a:r>
              <a:rPr lang="th-TH" sz="2800" dirty="0"/>
              <a:t>ใช้วิธีการ</a:t>
            </a:r>
            <a:r>
              <a:rPr lang="en-US" sz="2800" dirty="0"/>
              <a:t> Mesh Decimator</a:t>
            </a:r>
            <a:r>
              <a:rPr lang="th-TH" sz="2800" dirty="0"/>
              <a:t> และ </a:t>
            </a:r>
            <a:r>
              <a:rPr lang="en-US" sz="2800" dirty="0"/>
              <a:t>[3] </a:t>
            </a:r>
            <a:r>
              <a:rPr lang="th-TH" sz="2800" dirty="0"/>
              <a:t>ใช้เครื่องมือ </a:t>
            </a:r>
            <a:r>
              <a:rPr lang="en-US" sz="2800" dirty="0"/>
              <a:t>THREE.js</a:t>
            </a:r>
          </a:p>
        </p:txBody>
      </p:sp>
    </p:spTree>
    <p:extLst>
      <p:ext uri="{BB962C8B-B14F-4D97-AF65-F5344CB8AC3E}">
        <p14:creationId xmlns:p14="http://schemas.microsoft.com/office/powerpoint/2010/main" val="2408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เหตุผลที่มาและความจำเป็นของโครงงาน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นามสกุลไฟล์ของวัตถุสามมิติหลังจากบันทึกไฟล์ </a:t>
            </a:r>
          </a:p>
          <a:p>
            <a:r>
              <a:rPr lang="th-TH" dirty="0"/>
              <a:t>การระบุข้อกำหนดซอฟต์แวร์ที่รองรับ</a:t>
            </a:r>
            <a:r>
              <a:rPr lang="en-US" dirty="0"/>
              <a:t> (System Requirements)</a:t>
            </a:r>
          </a:p>
          <a:p>
            <a:r>
              <a:rPr lang="en-US" dirty="0" err="1"/>
              <a:t>Paidware</a:t>
            </a:r>
            <a:r>
              <a:rPr lang="en-US" dirty="0"/>
              <a:t> - </a:t>
            </a:r>
            <a:r>
              <a:rPr lang="en-US" dirty="0" err="1"/>
              <a:t>Shereware</a:t>
            </a:r>
            <a:endParaRPr lang="th-TH" dirty="0"/>
          </a:p>
          <a:p>
            <a:r>
              <a:rPr lang="th-TH" dirty="0"/>
              <a:t>เรียกดูไฟล์สามมิติเร่งด่วน</a:t>
            </a:r>
            <a:r>
              <a:rPr lang="en-US" dirty="0"/>
              <a:t> </a:t>
            </a:r>
          </a:p>
          <a:p>
            <a:r>
              <a:rPr lang="th-TH" dirty="0"/>
              <a:t>พื้นผิววัตถุ </a:t>
            </a:r>
            <a:r>
              <a:rPr lang="en-US" dirty="0"/>
              <a:t>(Material) </a:t>
            </a:r>
          </a:p>
          <a:p>
            <a:r>
              <a:rPr lang="th-TH" dirty="0"/>
              <a:t>ผลลัพธ์ของการสร้างภาพ </a:t>
            </a:r>
            <a:r>
              <a:rPr lang="en-US" dirty="0"/>
              <a:t>(Render)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30979-17C6-4B23-AEDA-E1BCBED29C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4220791"/>
            <a:ext cx="1870823" cy="18708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38942B-4406-45AA-B02B-F732FAC0AF1E}"/>
              </a:ext>
            </a:extLst>
          </p:cNvPr>
          <p:cNvSpPr/>
          <p:nvPr/>
        </p:nvSpPr>
        <p:spPr>
          <a:xfrm>
            <a:off x="1218883" y="1701797"/>
            <a:ext cx="9447529" cy="2260603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6" name="Picture 2" descr="Image result for 3ds max export as">
            <a:extLst>
              <a:ext uri="{FF2B5EF4-FFF2-40B4-BE49-F238E27FC236}">
                <a16:creationId xmlns:a16="http://schemas.microsoft.com/office/drawing/2014/main" id="{08357639-BAF4-44F5-8612-D3F2BE533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812" y="2286000"/>
            <a:ext cx="6529388" cy="28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blender export as">
            <a:extLst>
              <a:ext uri="{FF2B5EF4-FFF2-40B4-BE49-F238E27FC236}">
                <a16:creationId xmlns:a16="http://schemas.microsoft.com/office/drawing/2014/main" id="{670A8E01-0A51-4852-9BA9-39E0605F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24" y="274637"/>
            <a:ext cx="37623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75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:\Users\KomKom\AppData\Local\Microsoft\Windows\INetCache\Content.MSO\FC0D5899.tmp">
            <a:extLst>
              <a:ext uri="{FF2B5EF4-FFF2-40B4-BE49-F238E27FC236}">
                <a16:creationId xmlns:a16="http://schemas.microsoft.com/office/drawing/2014/main" id="{2FC3DF3C-AA7F-44A5-9083-D5B5B0C35F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65539"/>
            <a:ext cx="6897069" cy="65269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212" y="5334000"/>
            <a:ext cx="4617062" cy="112986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th-TH" dirty="0"/>
              <a:t>การวิเคราะห์ออกแบบโครงงาน และลักษณะโครงสร้างของโครงงาน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344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212" y="5334000"/>
            <a:ext cx="4617062" cy="112986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th-TH" dirty="0"/>
              <a:t>การวิเคราะห์ออกแบบโครงงาน และลักษณะโครงสร้างของโครงงาน</a:t>
            </a:r>
            <a:endParaRPr lang="en-US" b="1" dirty="0"/>
          </a:p>
        </p:txBody>
      </p:sp>
      <p:pic>
        <p:nvPicPr>
          <p:cNvPr id="4" name="Picture 3" descr="C:\Users\KomKom\Downloads\Untitled Diagram (2).png">
            <a:extLst>
              <a:ext uri="{FF2B5EF4-FFF2-40B4-BE49-F238E27FC236}">
                <a16:creationId xmlns:a16="http://schemas.microsoft.com/office/drawing/2014/main" id="{A4AC1981-303E-4B77-B41C-71D6169F14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838200"/>
            <a:ext cx="7882770" cy="4030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5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7157-58EA-4E57-BFE1-4489372C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212" y="5334000"/>
            <a:ext cx="4617062" cy="112986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th-TH" dirty="0"/>
              <a:t>การวิเคราะห์ออกแบบโครงงาน และลักษณะโครงสร้างของโครงงาน</a:t>
            </a:r>
            <a:endParaRPr lang="en-US" b="1" dirty="0"/>
          </a:p>
        </p:txBody>
      </p:sp>
      <p:pic>
        <p:nvPicPr>
          <p:cNvPr id="5" name="Picture 4" descr="C:\Users\KomKom\Downloads\Untitled Diagram (4).png">
            <a:extLst>
              <a:ext uri="{FF2B5EF4-FFF2-40B4-BE49-F238E27FC236}">
                <a16:creationId xmlns:a16="http://schemas.microsoft.com/office/drawing/2014/main" id="{B5BADD2D-1DC4-47E0-B785-9F91C5D56C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52400"/>
            <a:ext cx="7068206" cy="4946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336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การวิเคราะห์ปัญหาที่อาจเกิดขึ้น และขั้นตอน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การแสดงผลของการแสดงภาพตัวอย่าง อาจมีการแสดงผลของภาพแตกต่างกันเล็กน้อยระหว่างอุปกรณ์ ขึ้นอยู่กับเทคโนโลยีของการ์ดแสดงผลของผู้ใช้</a:t>
            </a:r>
            <a:endParaRPr lang="en-US" dirty="0"/>
          </a:p>
          <a:p>
            <a:r>
              <a:rPr lang="th-TH" dirty="0"/>
              <a:t>การแสดงผลของวัสดุภาพสามมิติ </a:t>
            </a:r>
            <a:r>
              <a:rPr lang="en-US" dirty="0"/>
              <a:t>(Material) </a:t>
            </a:r>
            <a:r>
              <a:rPr lang="th-TH" dirty="0"/>
              <a:t>และพื้นผิว </a:t>
            </a:r>
            <a:r>
              <a:rPr lang="en-US" dirty="0"/>
              <a:t>(Texture)</a:t>
            </a:r>
            <a:r>
              <a:rPr lang="th-TH" dirty="0"/>
              <a:t> ต้องอ้างอิงจากไฟล์ตามตำแหน่งในเครื่อง เมื่อมีการอัพโหลดไฟล์สามมิติที่มี่วัสดุด้วยแล้ว อาจไม่สามารถแสดงผลของวัสดุได้อย่างถูกต้อง</a:t>
            </a:r>
            <a:endParaRPr lang="en-US" dirty="0"/>
          </a:p>
          <a:p>
            <a:r>
              <a:rPr lang="th-TH" dirty="0"/>
              <a:t>ความสามารถในการแสดงผล เช่น อัตราเฟรมต่อวินาที </a:t>
            </a:r>
            <a:r>
              <a:rPr lang="en-US" dirty="0"/>
              <a:t>(Frame per second, FPS)</a:t>
            </a:r>
            <a:r>
              <a:rPr lang="th-TH" dirty="0"/>
              <a:t> ขึ้นอยู่กับอุปกรณ์ของผู้ใช้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F3C1-205E-40AC-9FE0-0722F75F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กระบวนการในการแสดงภาพตัวอย่างสามมิติ แปลงไฟล์ และการพัฒนาเว็บไซต์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70F12-DF16-4C1B-9D50-16645BEC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08003"/>
          </a:xfrm>
        </p:spPr>
        <p:txBody>
          <a:bodyPr>
            <a:normAutofit lnSpcReduction="10000"/>
          </a:bodyPr>
          <a:lstStyle/>
          <a:p>
            <a:r>
              <a:rPr lang="th-TH" dirty="0"/>
              <a:t>กล้อง</a:t>
            </a:r>
            <a:endParaRPr lang="en-US" dirty="0"/>
          </a:p>
        </p:txBody>
      </p:sp>
      <p:pic>
        <p:nvPicPr>
          <p:cNvPr id="1026" name="Picture 2" descr="Image result for perspective vs orthographic">
            <a:extLst>
              <a:ext uri="{FF2B5EF4-FFF2-40B4-BE49-F238E27FC236}">
                <a16:creationId xmlns:a16="http://schemas.microsoft.com/office/drawing/2014/main" id="{6CAC9BF7-219D-4718-8325-4B25F3FEA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2057400"/>
            <a:ext cx="6204138" cy="324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064CC0-C190-4584-A630-EE6AE0C1FCF6}"/>
              </a:ext>
            </a:extLst>
          </p:cNvPr>
          <p:cNvSpPr/>
          <p:nvPr/>
        </p:nvSpPr>
        <p:spPr>
          <a:xfrm>
            <a:off x="4646612" y="6121698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https://reflectcgi.com/orthographic-vs-perspective/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CABF03-5F8C-46EF-847D-EBC9C7CDCA2F}"/>
              </a:ext>
            </a:extLst>
          </p:cNvPr>
          <p:cNvSpPr/>
          <p:nvPr/>
        </p:nvSpPr>
        <p:spPr>
          <a:xfrm>
            <a:off x="6627812" y="5424838"/>
            <a:ext cx="1839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Orthographic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B27CF-9581-4819-8215-CB2A36044C12}"/>
              </a:ext>
            </a:extLst>
          </p:cNvPr>
          <p:cNvSpPr/>
          <p:nvPr/>
        </p:nvSpPr>
        <p:spPr>
          <a:xfrm>
            <a:off x="3579812" y="5424838"/>
            <a:ext cx="1622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Perspective</a:t>
            </a:r>
          </a:p>
        </p:txBody>
      </p:sp>
    </p:spTree>
    <p:extLst>
      <p:ext uri="{BB962C8B-B14F-4D97-AF65-F5344CB8AC3E}">
        <p14:creationId xmlns:p14="http://schemas.microsoft.com/office/powerpoint/2010/main" val="19955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F3C1-205E-40AC-9FE0-0722F75F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กระบวนการในการแสดงภาพตัวอย่างสามมิติ แปลงไฟล์ และการพัฒนาเว็บไซต์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70F12-DF16-4C1B-9D50-16645BEC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08003"/>
          </a:xfrm>
        </p:spPr>
        <p:txBody>
          <a:bodyPr>
            <a:normAutofit lnSpcReduction="10000"/>
          </a:bodyPr>
          <a:lstStyle/>
          <a:p>
            <a:r>
              <a:rPr lang="th-TH" dirty="0"/>
              <a:t>ชนิดของแสง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4A471-D3D2-44C7-826F-FDC1D9A62C10}"/>
              </a:ext>
            </a:extLst>
          </p:cNvPr>
          <p:cNvPicPr/>
          <p:nvPr/>
        </p:nvPicPr>
        <p:blipFill rotWithShape="1">
          <a:blip r:embed="rId2"/>
          <a:srcRect l="65104" t="34876" r="12500" b="46605"/>
          <a:stretch/>
        </p:blipFill>
        <p:spPr bwMode="auto">
          <a:xfrm>
            <a:off x="2360612" y="2209800"/>
            <a:ext cx="6163631" cy="2867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CF2DD5-C8E1-4724-BE80-6C3530C6D767}"/>
              </a:ext>
            </a:extLst>
          </p:cNvPr>
          <p:cNvSpPr/>
          <p:nvPr/>
        </p:nvSpPr>
        <p:spPr>
          <a:xfrm>
            <a:off x="9142412" y="2331948"/>
            <a:ext cx="20481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Ambient</a:t>
            </a:r>
            <a:endParaRPr lang="th-T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Directional</a:t>
            </a:r>
            <a:endParaRPr lang="th-T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Hemisphere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CB818-FCA8-4F44-893E-BDB217A4AAA6}"/>
              </a:ext>
            </a:extLst>
          </p:cNvPr>
          <p:cNvSpPr/>
          <p:nvPr/>
        </p:nvSpPr>
        <p:spPr>
          <a:xfrm>
            <a:off x="2589212" y="5257800"/>
            <a:ext cx="1546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Directional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13E64D-F801-4CB4-A419-A48DB193B457}"/>
              </a:ext>
            </a:extLst>
          </p:cNvPr>
          <p:cNvSpPr/>
          <p:nvPr/>
        </p:nvSpPr>
        <p:spPr>
          <a:xfrm>
            <a:off x="4739987" y="5257800"/>
            <a:ext cx="125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Ambient</a:t>
            </a:r>
            <a:endParaRPr lang="th-T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044D2-5AF7-4D60-BA94-F8C4002F8815}"/>
              </a:ext>
            </a:extLst>
          </p:cNvPr>
          <p:cNvSpPr/>
          <p:nvPr/>
        </p:nvSpPr>
        <p:spPr>
          <a:xfrm>
            <a:off x="6214528" y="5257800"/>
            <a:ext cx="2942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Ambient </a:t>
            </a:r>
            <a:r>
              <a:rPr lang="th-TH" dirty="0"/>
              <a:t>+ </a:t>
            </a:r>
            <a:r>
              <a:rPr lang="en-US" dirty="0"/>
              <a:t>Directional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882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F3C1-205E-40AC-9FE0-0722F75F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กระบวนการในการแสดงภาพตัวอย่างสามมิติ แปลงไฟล์ และการพัฒนาเว็บไซต์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70F12-DF16-4C1B-9D50-16645BEC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08003"/>
          </a:xfrm>
        </p:spPr>
        <p:txBody>
          <a:bodyPr>
            <a:normAutofit lnSpcReduction="10000"/>
          </a:bodyPr>
          <a:lstStyle/>
          <a:p>
            <a:r>
              <a:rPr lang="th-TH" dirty="0"/>
              <a:t>การแปลงไฟล์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DD93B1-4E00-4D96-93FE-36ADE41F6773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2270" t="30592" r="9555" b="24315"/>
          <a:stretch/>
        </p:blipFill>
        <p:spPr bwMode="auto">
          <a:xfrm>
            <a:off x="3579812" y="1600200"/>
            <a:ext cx="6907979" cy="45899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ED352D-91EC-4165-B328-43E1B0F1A984}"/>
              </a:ext>
            </a:extLst>
          </p:cNvPr>
          <p:cNvSpPr/>
          <p:nvPr/>
        </p:nvSpPr>
        <p:spPr>
          <a:xfrm>
            <a:off x="4748560" y="6295937"/>
            <a:ext cx="457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ea typeface="Calibri" panose="020F0502020204030204" pitchFamily="34" charset="0"/>
                <a:cs typeface="TH Sarabun New" panose="020B0500040200020003" pitchFamily="34" charset="-34"/>
              </a:rPr>
              <a:t>ตัวอย่างข้อมูลของฉากในไฟล์สามมิติที่ได้จากไฟล์นำเข้า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4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F3C1-205E-40AC-9FE0-0722F75F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กระบวนการในการแสดงภาพตัวอย่างสามมิติ แปลงไฟล์ และการพัฒนาเว็บไซต์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70F12-DF16-4C1B-9D50-16645BEC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08003"/>
          </a:xfrm>
        </p:spPr>
        <p:txBody>
          <a:bodyPr>
            <a:normAutofit lnSpcReduction="10000"/>
          </a:bodyPr>
          <a:lstStyle/>
          <a:p>
            <a:r>
              <a:rPr lang="th-TH" dirty="0"/>
              <a:t>การพัฒนาเว็บไซต์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1B7D5-358C-40EF-A691-A5E56A1B9C07}"/>
              </a:ext>
            </a:extLst>
          </p:cNvPr>
          <p:cNvPicPr/>
          <p:nvPr/>
        </p:nvPicPr>
        <p:blipFill rotWithShape="1">
          <a:blip r:embed="rId2"/>
          <a:srcRect t="9890" r="81619" b="86530"/>
          <a:stretch/>
        </p:blipFill>
        <p:spPr bwMode="auto">
          <a:xfrm>
            <a:off x="1610311" y="2248304"/>
            <a:ext cx="4636435" cy="508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153071-DB50-4008-A47C-5EE7ACD2E41F}"/>
              </a:ext>
            </a:extLst>
          </p:cNvPr>
          <p:cNvPicPr/>
          <p:nvPr/>
        </p:nvPicPr>
        <p:blipFill rotWithShape="1">
          <a:blip r:embed="rId2"/>
          <a:srcRect l="82519" t="9890" b="4985"/>
          <a:stretch/>
        </p:blipFill>
        <p:spPr bwMode="auto">
          <a:xfrm>
            <a:off x="7071497" y="1546879"/>
            <a:ext cx="1803532" cy="49397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74CCF-660A-4BDB-8EF7-D012FEE347CA}"/>
              </a:ext>
            </a:extLst>
          </p:cNvPr>
          <p:cNvPicPr/>
          <p:nvPr/>
        </p:nvPicPr>
        <p:blipFill rotWithShape="1">
          <a:blip r:embed="rId2"/>
          <a:srcRect t="14759" r="17020" b="4985"/>
          <a:stretch/>
        </p:blipFill>
        <p:spPr bwMode="auto">
          <a:xfrm>
            <a:off x="1624342" y="3466750"/>
            <a:ext cx="4622404" cy="2514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139960-CDC7-4B7F-B4E0-0094E71DE87F}"/>
              </a:ext>
            </a:extLst>
          </p:cNvPr>
          <p:cNvSpPr/>
          <p:nvPr/>
        </p:nvSpPr>
        <p:spPr>
          <a:xfrm>
            <a:off x="1610311" y="2799005"/>
            <a:ext cx="4629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 Sarabun New" panose="020B0500040200020003" pitchFamily="34" charset="-34"/>
                <a:ea typeface="Calibri" panose="020F0502020204030204" pitchFamily="34" charset="0"/>
              </a:rPr>
              <a:t>1 </a:t>
            </a:r>
            <a:r>
              <a:rPr lang="th-TH" dirty="0">
                <a:latin typeface="TH Sarabun New" panose="020B0500040200020003" pitchFamily="34" charset="-34"/>
                <a:ea typeface="Calibri" panose="020F0502020204030204" pitchFamily="34" charset="0"/>
              </a:rPr>
              <a:t>เมนูการนำเข้าไฟล์และส่งออกไฟล์ เพิ่มวัตถุ และช่วยเหลือ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44C07-B5F2-4C7E-9DF3-780D45D7C49D}"/>
              </a:ext>
            </a:extLst>
          </p:cNvPr>
          <p:cNvSpPr/>
          <p:nvPr/>
        </p:nvSpPr>
        <p:spPr>
          <a:xfrm>
            <a:off x="1446212" y="6168387"/>
            <a:ext cx="5256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ea typeface="Calibri" panose="020F0502020204030204" pitchFamily="34" charset="0"/>
              </a:rPr>
              <a:t>2 หน้าต่างแสดงผลภาพสามมิติเพื่อควบคุมกล้องหรือวัตถุโดยใช้เมาส์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E430AC-ED0D-4CBC-B60C-C12A9D590608}"/>
              </a:ext>
            </a:extLst>
          </p:cNvPr>
          <p:cNvSpPr/>
          <p:nvPr/>
        </p:nvSpPr>
        <p:spPr>
          <a:xfrm>
            <a:off x="9243747" y="3358096"/>
            <a:ext cx="2133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ea typeface="Calibri" panose="020F0502020204030204" pitchFamily="34" charset="0"/>
              </a:rPr>
              <a:t>3 แถบแก้ไของค์ประกอบไฟล์สามมิติ และการตั้งค่า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4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F3C1-205E-40AC-9FE0-0722F75F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กระบวนการในการแสดงภาพตัวอย่างสามมิติ แปลงไฟล์ และการพัฒนาเว็บไซต์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70F12-DF16-4C1B-9D50-16645BEC7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508003"/>
          </a:xfrm>
        </p:spPr>
        <p:txBody>
          <a:bodyPr>
            <a:normAutofit lnSpcReduction="10000"/>
          </a:bodyPr>
          <a:lstStyle/>
          <a:p>
            <a:r>
              <a:rPr lang="th-TH" dirty="0"/>
              <a:t>การทดสอบประสิทธิภาพโครงงาน	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139960-CDC7-4B7F-B4E0-0094E71DE87F}"/>
              </a:ext>
            </a:extLst>
          </p:cNvPr>
          <p:cNvSpPr/>
          <p:nvPr/>
        </p:nvSpPr>
        <p:spPr>
          <a:xfrm>
            <a:off x="1446212" y="2412997"/>
            <a:ext cx="85989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th-TH" dirty="0"/>
              <a:t>สามารถแสดงผลภาพข้อมูลของวัตถุออกมาได้ถูกต้อง โดยชนิดของไฟล์ทดสอบจะใช้ประเภทนามสกุลไฟล์นำเข้าตามวัตถุประสงค์ของโครงงาน</a:t>
            </a:r>
          </a:p>
          <a:p>
            <a:pPr marL="342900" indent="-342900">
              <a:buFontTx/>
              <a:buChar char="-"/>
            </a:pPr>
            <a:r>
              <a:rPr lang="th-TH" dirty="0"/>
              <a:t>สามารถแก้ไขข้อมูลองค์ประกอบของไฟล์และแสดงผลภาพได้ถูกต้อง</a:t>
            </a:r>
          </a:p>
          <a:p>
            <a:pPr marL="342900" indent="-342900">
              <a:buFontTx/>
              <a:buChar char="-"/>
            </a:pPr>
            <a:r>
              <a:rPr lang="th-TH" dirty="0"/>
              <a:t>สามารถอัพโหลดไฟล์สามมิติและเลือกชนิดไฟล์ผลลัพธ์ที่ต้องการได้ โดยไฟล์ผลลัพธ์ต้องมีองค์ประกอบเหมือนไฟล์นำเข้า แต่ไม่รวมถึงความสามารถบางอย่างของไฟล์ผลลัพธ์ที่ไม่สามารถบันทึกได้ โดยทำการทดสอบการแปลงไฟล์สามมิติระหว่างนามสกุลระหว่างกันเป็นคู่ทั้งหมดตามขอบเขตของไฟล์ที่รองรับ</a:t>
            </a: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26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F3C1-205E-40AC-9FE0-0722F75F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กระบวนการในการแสดงภาพตัวอย่างสามมิติ แปลงไฟล์ และการพัฒนาเว็บไซต์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06196D3-1CE9-492B-B789-A82E1F8435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247331"/>
              </p:ext>
            </p:extLst>
          </p:nvPr>
        </p:nvGraphicFramePr>
        <p:xfrm>
          <a:off x="1219200" y="1701800"/>
          <a:ext cx="10360032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004">
                  <a:extLst>
                    <a:ext uri="{9D8B030D-6E8A-4147-A177-3AD203B41FA5}">
                      <a16:colId xmlns:a16="http://schemas.microsoft.com/office/drawing/2014/main" val="3068587302"/>
                    </a:ext>
                  </a:extLst>
                </a:gridCol>
                <a:gridCol w="1295004">
                  <a:extLst>
                    <a:ext uri="{9D8B030D-6E8A-4147-A177-3AD203B41FA5}">
                      <a16:colId xmlns:a16="http://schemas.microsoft.com/office/drawing/2014/main" val="2787783099"/>
                    </a:ext>
                  </a:extLst>
                </a:gridCol>
                <a:gridCol w="1295004">
                  <a:extLst>
                    <a:ext uri="{9D8B030D-6E8A-4147-A177-3AD203B41FA5}">
                      <a16:colId xmlns:a16="http://schemas.microsoft.com/office/drawing/2014/main" val="436464219"/>
                    </a:ext>
                  </a:extLst>
                </a:gridCol>
                <a:gridCol w="1295004">
                  <a:extLst>
                    <a:ext uri="{9D8B030D-6E8A-4147-A177-3AD203B41FA5}">
                      <a16:colId xmlns:a16="http://schemas.microsoft.com/office/drawing/2014/main" val="3026963094"/>
                    </a:ext>
                  </a:extLst>
                </a:gridCol>
                <a:gridCol w="1295004">
                  <a:extLst>
                    <a:ext uri="{9D8B030D-6E8A-4147-A177-3AD203B41FA5}">
                      <a16:colId xmlns:a16="http://schemas.microsoft.com/office/drawing/2014/main" val="688323595"/>
                    </a:ext>
                  </a:extLst>
                </a:gridCol>
                <a:gridCol w="1295004">
                  <a:extLst>
                    <a:ext uri="{9D8B030D-6E8A-4147-A177-3AD203B41FA5}">
                      <a16:colId xmlns:a16="http://schemas.microsoft.com/office/drawing/2014/main" val="492286047"/>
                    </a:ext>
                  </a:extLst>
                </a:gridCol>
                <a:gridCol w="1295004">
                  <a:extLst>
                    <a:ext uri="{9D8B030D-6E8A-4147-A177-3AD203B41FA5}">
                      <a16:colId xmlns:a16="http://schemas.microsoft.com/office/drawing/2014/main" val="13052448"/>
                    </a:ext>
                  </a:extLst>
                </a:gridCol>
                <a:gridCol w="1295004">
                  <a:extLst>
                    <a:ext uri="{9D8B030D-6E8A-4147-A177-3AD203B41FA5}">
                      <a16:colId xmlns:a16="http://schemas.microsoft.com/office/drawing/2014/main" val="2355068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h-TH" dirty="0"/>
                        <a:t>นามสกุลไฟล์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dae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drc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gltf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.mmd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.obj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.ply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  <a:r>
                        <a:rPr lang="en-US" dirty="0" err="1"/>
                        <a:t>stl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69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dae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29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drc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98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gltf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07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.mmd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80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.obj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107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.ply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4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stl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2400" b="0" dirty="0">
                        <a:solidFill>
                          <a:schemeClr val="bg1"/>
                        </a:solidFill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64340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D2726F-DB9E-479D-8983-5123875ACF23}"/>
              </a:ext>
            </a:extLst>
          </p:cNvPr>
          <p:cNvSpPr/>
          <p:nvPr/>
        </p:nvSpPr>
        <p:spPr>
          <a:xfrm>
            <a:off x="2284412" y="5562600"/>
            <a:ext cx="851386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dirty="0"/>
              <a:t>ตัวอย่างตารางทดสอบการแปลงไฟล์สามมิติระหว่างนามสกุลระหว่างกันเป็นคู่ทั้งหมดตามขอบเขตของไฟล์ที่รองรับ</a:t>
            </a:r>
          </a:p>
          <a:p>
            <a:pPr algn="ctr"/>
            <a:r>
              <a:rPr lang="th-TH" dirty="0"/>
              <a:t>โดย </a:t>
            </a:r>
            <a:r>
              <a:rPr lang="en-US" dirty="0"/>
              <a:t>✔</a:t>
            </a:r>
            <a:r>
              <a:rPr lang="th-TH" dirty="0"/>
              <a:t> หมายถึง สามารถแปลงไฟล์ได้โดยสมบูรณ์ทั้งไฟล์นำเข้าและไฟล์ผลลัพธ์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เหตุผลที่มาและความจำเป็นของโครงงาน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นามสกุลไฟล์ของวัตถุสามมิติหลังจากบันทึกไฟล์ </a:t>
            </a:r>
          </a:p>
          <a:p>
            <a:endParaRPr lang="en-US" dirty="0"/>
          </a:p>
        </p:txBody>
      </p:sp>
      <p:pic>
        <p:nvPicPr>
          <p:cNvPr id="1026" name="Picture 2" descr="Image result for 3ds max export as">
            <a:extLst>
              <a:ext uri="{FF2B5EF4-FFF2-40B4-BE49-F238E27FC236}">
                <a16:creationId xmlns:a16="http://schemas.microsoft.com/office/drawing/2014/main" id="{EF084CFB-D220-4B96-A467-48ED2F15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9" y="2286000"/>
            <a:ext cx="6529388" cy="28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lender export as">
            <a:extLst>
              <a:ext uri="{FF2B5EF4-FFF2-40B4-BE49-F238E27FC236}">
                <a16:creationId xmlns:a16="http://schemas.microsoft.com/office/drawing/2014/main" id="{D903192C-D968-4AC9-BA22-58DE6B279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131" y="274637"/>
            <a:ext cx="37623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5452C-8BCA-46B5-8EA3-DE3FEF748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48055">
            <a:off x="8990012" y="7924800"/>
            <a:ext cx="1870823" cy="1870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A8F27-4C4B-434A-9419-0E32383E11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17" t="10108" r="22493" b="8878"/>
          <a:stretch/>
        </p:blipFill>
        <p:spPr>
          <a:xfrm rot="17100000">
            <a:off x="17531546" y="4495799"/>
            <a:ext cx="2606114" cy="20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9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F3C1-205E-40AC-9FE0-0722F75F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ผลลัพธ์จากการแสดงภาพตัวอย่างและแปลงไฟล์สามมิติออนไลน์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991EF-D5E8-4E53-9EAE-431F6C4C0EA1}"/>
              </a:ext>
            </a:extLst>
          </p:cNvPr>
          <p:cNvPicPr/>
          <p:nvPr/>
        </p:nvPicPr>
        <p:blipFill rotWithShape="1">
          <a:blip r:embed="rId2"/>
          <a:srcRect t="9890" b="4985"/>
          <a:stretch/>
        </p:blipFill>
        <p:spPr bwMode="auto">
          <a:xfrm>
            <a:off x="3180460" y="1905000"/>
            <a:ext cx="6258508" cy="2996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936371-9539-4EB1-A7C4-655B4FB15083}"/>
              </a:ext>
            </a:extLst>
          </p:cNvPr>
          <p:cNvSpPr/>
          <p:nvPr/>
        </p:nvSpPr>
        <p:spPr>
          <a:xfrm>
            <a:off x="3351212" y="5077132"/>
            <a:ext cx="5917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dirty="0">
                <a:ea typeface="Calibri" panose="020F0502020204030204" pitchFamily="34" charset="0"/>
                <a:cs typeface="TH Sarabun New" panose="020B0500040200020003" pitchFamily="34" charset="-34"/>
              </a:rPr>
              <a:t>ตัวอย่างผลลัพธ์จากการแสดงภาพตัวอย่างและแปลงไฟล์สามมิติออนไลน์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9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73F45-D707-4606-8ED0-0A9058F49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2941" y="6120882"/>
            <a:ext cx="4062942" cy="609599"/>
          </a:xfrm>
        </p:spPr>
        <p:txBody>
          <a:bodyPr>
            <a:normAutofit/>
          </a:bodyPr>
          <a:lstStyle/>
          <a:p>
            <a:pPr algn="ctr"/>
            <a:r>
              <a:rPr lang="th-TH" dirty="0"/>
              <a:t>นาย คมสัน นิภารัตน์  5952100228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585EE1-2FCB-474F-8307-8D759A03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317" y="685800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40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เหตุผลที่มาและความจำเป็นของโครงงาน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นามสกุลไฟล์ของวัตถุสามมิติหลังจากบันทึกไฟล์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AA179E-3511-41AD-BF94-81BC0527A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17" t="10108" r="22493" b="8878"/>
          <a:stretch/>
        </p:blipFill>
        <p:spPr>
          <a:xfrm>
            <a:off x="2665412" y="2292713"/>
            <a:ext cx="5356448" cy="4290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849109-C41A-470E-9A56-23081CA5528A}"/>
              </a:ext>
            </a:extLst>
          </p:cNvPr>
          <p:cNvSpPr/>
          <p:nvPr/>
        </p:nvSpPr>
        <p:spPr>
          <a:xfrm>
            <a:off x="8401719" y="6019800"/>
            <a:ext cx="3177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https://3d.nicovideo.jp/</a:t>
            </a:r>
            <a:endParaRPr lang="en-US" dirty="0"/>
          </a:p>
        </p:txBody>
      </p:sp>
      <p:pic>
        <p:nvPicPr>
          <p:cNvPr id="6" name="Picture 2" descr="Image result for 3ds max export as">
            <a:extLst>
              <a:ext uri="{FF2B5EF4-FFF2-40B4-BE49-F238E27FC236}">
                <a16:creationId xmlns:a16="http://schemas.microsoft.com/office/drawing/2014/main" id="{9F2360E5-0117-4D40-BCA2-8D5FB78FC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1588" y="3837442"/>
            <a:ext cx="2924176" cy="125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blender export as">
            <a:extLst>
              <a:ext uri="{FF2B5EF4-FFF2-40B4-BE49-F238E27FC236}">
                <a16:creationId xmlns:a16="http://schemas.microsoft.com/office/drawing/2014/main" id="{56B13920-4643-4FC6-97FC-3AA6ABB5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5188" y="3586539"/>
            <a:ext cx="1552575" cy="23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8ED38D-6959-48EC-8102-2AF87377FB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" t="10108" r="27495" b="3993"/>
          <a:stretch/>
        </p:blipFill>
        <p:spPr>
          <a:xfrm rot="18635498">
            <a:off x="17851965" y="2897396"/>
            <a:ext cx="2939441" cy="19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30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เหตุผลที่มาและความจำเป็นของโครงงาน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นามสกุลไฟล์ของวัตถุสามมิติหลังจากบันทึกไฟล์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35811-56EE-4C2D-85FF-096454B3BB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" t="10108" r="27495" b="3993"/>
          <a:stretch/>
        </p:blipFill>
        <p:spPr>
          <a:xfrm>
            <a:off x="1446212" y="2286000"/>
            <a:ext cx="6338529" cy="42973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78E557-5C55-45D7-9CF4-B9DDEE841CBB}"/>
              </a:ext>
            </a:extLst>
          </p:cNvPr>
          <p:cNvSpPr/>
          <p:nvPr/>
        </p:nvSpPr>
        <p:spPr>
          <a:xfrm>
            <a:off x="7784741" y="6019800"/>
            <a:ext cx="4141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https://free3d.com/3d-models/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63E39-567A-4D9C-81D2-34CD33E53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17" t="10108" r="22493" b="8878"/>
          <a:stretch/>
        </p:blipFill>
        <p:spPr>
          <a:xfrm rot="1800000">
            <a:off x="-5439835" y="4232266"/>
            <a:ext cx="3132519" cy="250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9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เหตุผลที่มาและความจำเป็นของโครงงาน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การระบุข้อกำหนดซอฟต์แวร์ที่รองรับ</a:t>
            </a:r>
            <a:r>
              <a:rPr lang="en-US" dirty="0"/>
              <a:t> (System Requirements)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C248891-3D37-404C-A017-9529D3064B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524415"/>
              </p:ext>
            </p:extLst>
          </p:nvPr>
        </p:nvGraphicFramePr>
        <p:xfrm>
          <a:off x="1141413" y="2209800"/>
          <a:ext cx="10134600" cy="408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2BC0607-81BB-418F-B66F-A08EABBDD3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6" t="10108" r="27495" b="3993"/>
          <a:stretch/>
        </p:blipFill>
        <p:spPr>
          <a:xfrm rot="2700000">
            <a:off x="-6128398" y="4798717"/>
            <a:ext cx="2938111" cy="19919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24B1FC-AA61-4F73-BC8F-94F930346E49}"/>
              </a:ext>
            </a:extLst>
          </p:cNvPr>
          <p:cNvSpPr/>
          <p:nvPr/>
        </p:nvSpPr>
        <p:spPr>
          <a:xfrm>
            <a:off x="2208212" y="2209800"/>
            <a:ext cx="1981200" cy="7571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rgbClr val="FF0000"/>
                </a:solidFill>
              </a:rPr>
              <a:t>$ 1,545 (2019)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1‑Year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94EC4-3240-4DA0-A28F-B34C98F3ECAF}"/>
              </a:ext>
            </a:extLst>
          </p:cNvPr>
          <p:cNvSpPr/>
          <p:nvPr/>
        </p:nvSpPr>
        <p:spPr>
          <a:xfrm>
            <a:off x="9316014" y="2535814"/>
            <a:ext cx="1981200" cy="4339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bg1"/>
                </a:solidFill>
              </a:rPr>
              <a:t>FREEWARE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5E8B-5402-45C8-B49E-4517FF125968}"/>
              </a:ext>
            </a:extLst>
          </p:cNvPr>
          <p:cNvSpPr/>
          <p:nvPr/>
        </p:nvSpPr>
        <p:spPr>
          <a:xfrm>
            <a:off x="5713412" y="2209800"/>
            <a:ext cx="1981200" cy="7571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rgbClr val="FF0000"/>
                </a:solidFill>
              </a:rPr>
              <a:t>$ 1,545 1‑Year </a:t>
            </a:r>
          </a:p>
        </p:txBody>
      </p:sp>
    </p:spTree>
    <p:extLst>
      <p:ext uri="{BB962C8B-B14F-4D97-AF65-F5344CB8AC3E}">
        <p14:creationId xmlns:p14="http://schemas.microsoft.com/office/powerpoint/2010/main" val="26089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เหตุผลที่มาและความจำเป็นของโครงงาน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เรียกดูไฟล์สามมิติเร่งด่วน</a:t>
            </a:r>
            <a:r>
              <a:rPr lang="en-US" dirty="0"/>
              <a:t> </a:t>
            </a:r>
          </a:p>
        </p:txBody>
      </p:sp>
      <p:pic>
        <p:nvPicPr>
          <p:cNvPr id="5" name="Picture 2" descr="Image result for paint 3d">
            <a:extLst>
              <a:ext uri="{FF2B5EF4-FFF2-40B4-BE49-F238E27FC236}">
                <a16:creationId xmlns:a16="http://schemas.microsoft.com/office/drawing/2014/main" id="{DA4FE901-0BE4-4C97-A619-073E0B740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39" y="2244198"/>
            <a:ext cx="6554788" cy="415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C02C4-4CED-46BF-9781-BDC3140FC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-3200400"/>
            <a:ext cx="2524985" cy="25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เหตุผลที่มาและความจำเป็นของโครงงาน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4992-660A-42B6-8EE7-6EEE179C0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660403"/>
          </a:xfrm>
        </p:spPr>
        <p:txBody>
          <a:bodyPr/>
          <a:lstStyle/>
          <a:p>
            <a:r>
              <a:rPr lang="th-TH" dirty="0"/>
              <a:t>การแก้ไขที่มีอยู่แล้ว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18E824-B98C-4E3C-A09F-FD108554E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9288033"/>
              </p:ext>
            </p:extLst>
          </p:nvPr>
        </p:nvGraphicFramePr>
        <p:xfrm>
          <a:off x="1218882" y="3454397"/>
          <a:ext cx="10360501" cy="154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68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purl.org/dc/terms/"/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587</TotalTime>
  <Words>1879</Words>
  <Application>Microsoft Office PowerPoint</Application>
  <PresentationFormat>Custom</PresentationFormat>
  <Paragraphs>354</Paragraphs>
  <Slides>41</Slides>
  <Notes>0</Notes>
  <HiddenSlides>18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TH Sarabun New</vt:lpstr>
      <vt:lpstr>Tech 16x9</vt:lpstr>
      <vt:lpstr>เว็บไซต์แสดงภาพตัวอย่างและแปลงไฟล์สามมิติออนไลน์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เหตุผลที่มาและความจำเป็นของโครงงาน</vt:lpstr>
      <vt:lpstr>อุปกรณ์และซอฟต์แวร์</vt:lpstr>
      <vt:lpstr>วัตถุประสงค์ของโครงงาน</vt:lpstr>
      <vt:lpstr>ขอบเขตของโครงงาน</vt:lpstr>
      <vt:lpstr>ประโยชน์ที่คาดว่าจะได้รับ</vt:lpstr>
      <vt:lpstr>ทฤษฏีที่เกี่ยวข้อง</vt:lpstr>
      <vt:lpstr>ทฤษฏีที่เกี่ยวข้อง</vt:lpstr>
      <vt:lpstr>ทฤษฏีที่เกี่ยวข้อง</vt:lpstr>
      <vt:lpstr>ทฤษฏีที่เกี่ยวข้อง</vt:lpstr>
      <vt:lpstr>เทคโนโลยีที่เกี่ยวข้อง</vt:lpstr>
      <vt:lpstr>เอกสารและงานวิจัยที่เกี่ยวข้อง</vt:lpstr>
      <vt:lpstr>เอกสารและงานวิจัยที่เกี่ยวข้อง</vt:lpstr>
      <vt:lpstr>เอกสารและงานวิจัยที่เกี่ยวข้อง</vt:lpstr>
      <vt:lpstr>เอกสารและงานวิจัยที่เกี่ยวข้อง</vt:lpstr>
      <vt:lpstr>เอกสารและงานวิจัยที่เกี่ยวข้อง</vt:lpstr>
      <vt:lpstr>เอกสารและงานวิจัยที่เกี่ยวข้อง</vt:lpstr>
      <vt:lpstr>การวิเคราะห์ออกแบบโครงงาน และลักษณะโครงสร้างของโครงงาน</vt:lpstr>
      <vt:lpstr>การวิเคราะห์ออกแบบโครงงาน และลักษณะโครงสร้างของโครงงาน</vt:lpstr>
      <vt:lpstr>การวิเคราะห์ออกแบบโครงงาน และลักษณะโครงสร้างของโครงงาน</vt:lpstr>
      <vt:lpstr>การวิเคราะห์ปัญหาที่อาจเกิดขึ้น และขั้นตอน</vt:lpstr>
      <vt:lpstr>กระบวนการในการแสดงภาพตัวอย่างสามมิติ แปลงไฟล์ และการพัฒนาเว็บไซต์</vt:lpstr>
      <vt:lpstr>กระบวนการในการแสดงภาพตัวอย่างสามมิติ แปลงไฟล์ และการพัฒนาเว็บไซต์</vt:lpstr>
      <vt:lpstr>กระบวนการในการแสดงภาพตัวอย่างสามมิติ แปลงไฟล์ และการพัฒนาเว็บไซต์</vt:lpstr>
      <vt:lpstr>กระบวนการในการแสดงภาพตัวอย่างสามมิติ แปลงไฟล์ และการพัฒนาเว็บไซต์</vt:lpstr>
      <vt:lpstr>กระบวนการในการแสดงภาพตัวอย่างสามมิติ แปลงไฟล์ และการพัฒนาเว็บไซต์</vt:lpstr>
      <vt:lpstr>กระบวนการในการแสดงภาพตัวอย่างสามมิติ แปลงไฟล์ และการพัฒนาเว็บไซต์</vt:lpstr>
      <vt:lpstr>ผลลัพธ์จากการแสดงภาพตัวอย่างและแปลงไฟล์สามมิติออนไลน์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เว็บไซต์แสดงภาพตัวอย่างและแปลงไฟล์สามมิติออนไลน์</dc:title>
  <dc:creator>komsan nipharat</dc:creator>
  <cp:lastModifiedBy>▂ ▃ ▅ ▆ █  K o m K o m █ ▆ ▅ ▃ ▂</cp:lastModifiedBy>
  <cp:revision>34</cp:revision>
  <dcterms:created xsi:type="dcterms:W3CDTF">2019-07-27T00:18:30Z</dcterms:created>
  <dcterms:modified xsi:type="dcterms:W3CDTF">2019-11-29T15:52:42Z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